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4" r:id="rId3"/>
    <p:sldId id="257" r:id="rId4"/>
    <p:sldId id="258" r:id="rId5"/>
    <p:sldId id="259" r:id="rId6"/>
    <p:sldId id="260" r:id="rId7"/>
    <p:sldId id="261" r:id="rId8"/>
    <p:sldId id="286" r:id="rId9"/>
    <p:sldId id="284" r:id="rId10"/>
    <p:sldId id="262" r:id="rId11"/>
    <p:sldId id="271" r:id="rId12"/>
    <p:sldId id="263" r:id="rId13"/>
    <p:sldId id="264" r:id="rId14"/>
    <p:sldId id="265" r:id="rId15"/>
    <p:sldId id="288" r:id="rId16"/>
    <p:sldId id="287" r:id="rId17"/>
    <p:sldId id="289" r:id="rId18"/>
    <p:sldId id="290" r:id="rId19"/>
    <p:sldId id="291" r:id="rId20"/>
    <p:sldId id="292" r:id="rId21"/>
    <p:sldId id="29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iya Agrawal" userId="fe1001a6350cee75" providerId="LiveId" clId="{F4B46623-B952-47AC-A0FD-1A5B8F386E7F}"/>
    <pc:docChg chg="undo redo custSel addSld delSld modSld sldOrd">
      <pc:chgData name="Priya Agrawal" userId="fe1001a6350cee75" providerId="LiveId" clId="{F4B46623-B952-47AC-A0FD-1A5B8F386E7F}" dt="2020-07-06T07:05:44.025" v="1007" actId="47"/>
      <pc:docMkLst>
        <pc:docMk/>
      </pc:docMkLst>
      <pc:sldChg chg="addSp delSp modSp mod">
        <pc:chgData name="Priya Agrawal" userId="fe1001a6350cee75" providerId="LiveId" clId="{F4B46623-B952-47AC-A0FD-1A5B8F386E7F}" dt="2020-07-02T12:26:00.066" v="650" actId="1076"/>
        <pc:sldMkLst>
          <pc:docMk/>
          <pc:sldMk cId="2243552839" sldId="256"/>
        </pc:sldMkLst>
        <pc:spChg chg="add del mod">
          <ac:chgData name="Priya Agrawal" userId="fe1001a6350cee75" providerId="LiveId" clId="{F4B46623-B952-47AC-A0FD-1A5B8F386E7F}" dt="2020-07-02T12:25:44.267" v="645" actId="478"/>
          <ac:spMkLst>
            <pc:docMk/>
            <pc:sldMk cId="2243552839" sldId="256"/>
            <ac:spMk id="4" creationId="{510EB28D-485A-427A-B5EF-08B9119D5D4C}"/>
          </ac:spMkLst>
        </pc:spChg>
        <pc:picChg chg="add del">
          <ac:chgData name="Priya Agrawal" userId="fe1001a6350cee75" providerId="LiveId" clId="{F4B46623-B952-47AC-A0FD-1A5B8F386E7F}" dt="2020-07-02T12:25:44.267" v="645" actId="478"/>
          <ac:picMkLst>
            <pc:docMk/>
            <pc:sldMk cId="2243552839" sldId="256"/>
            <ac:picMk id="1026" creationId="{2FBA72D2-9519-4706-991A-585803B2ADC1}"/>
          </ac:picMkLst>
        </pc:picChg>
        <pc:picChg chg="add mod">
          <ac:chgData name="Priya Agrawal" userId="fe1001a6350cee75" providerId="LiveId" clId="{F4B46623-B952-47AC-A0FD-1A5B8F386E7F}" dt="2020-07-02T12:26:00.066" v="650" actId="1076"/>
          <ac:picMkLst>
            <pc:docMk/>
            <pc:sldMk cId="2243552839" sldId="256"/>
            <ac:picMk id="1028" creationId="{134E21B4-0D8A-4FE5-BF47-E694F7C0BC06}"/>
          </ac:picMkLst>
        </pc:picChg>
      </pc:sldChg>
      <pc:sldChg chg="addSp delSp modSp add mod">
        <pc:chgData name="Priya Agrawal" userId="fe1001a6350cee75" providerId="LiveId" clId="{F4B46623-B952-47AC-A0FD-1A5B8F386E7F}" dt="2020-07-02T13:58:34.443" v="656"/>
        <pc:sldMkLst>
          <pc:docMk/>
          <pc:sldMk cId="3582741436" sldId="257"/>
        </pc:sldMkLst>
        <pc:spChg chg="mod">
          <ac:chgData name="Priya Agrawal" userId="fe1001a6350cee75" providerId="LiveId" clId="{F4B46623-B952-47AC-A0FD-1A5B8F386E7F}" dt="2020-07-02T12:00:32.440" v="67" actId="20577"/>
          <ac:spMkLst>
            <pc:docMk/>
            <pc:sldMk cId="3582741436" sldId="257"/>
            <ac:spMk id="4" creationId="{510EB28D-485A-427A-B5EF-08B9119D5D4C}"/>
          </ac:spMkLst>
        </pc:spChg>
        <pc:picChg chg="add del">
          <ac:chgData name="Priya Agrawal" userId="fe1001a6350cee75" providerId="LiveId" clId="{F4B46623-B952-47AC-A0FD-1A5B8F386E7F}" dt="2020-07-02T13:58:34.443" v="656"/>
          <ac:picMkLst>
            <pc:docMk/>
            <pc:sldMk cId="3582741436" sldId="257"/>
            <ac:picMk id="2" creationId="{8EF86D69-BCB7-40CE-AFF5-EE9D4C9FFEEB}"/>
          </ac:picMkLst>
        </pc:picChg>
        <pc:picChg chg="add del mod">
          <ac:chgData name="Priya Agrawal" userId="fe1001a6350cee75" providerId="LiveId" clId="{F4B46623-B952-47AC-A0FD-1A5B8F386E7F}" dt="2020-07-02T13:58:27.237" v="653"/>
          <ac:picMkLst>
            <pc:docMk/>
            <pc:sldMk cId="3582741436" sldId="257"/>
            <ac:picMk id="5" creationId="{8829BC16-89F5-4BED-8AA9-7EB17A398445}"/>
          </ac:picMkLst>
        </pc:picChg>
      </pc:sldChg>
      <pc:sldChg chg="addSp delSp modSp add mod">
        <pc:chgData name="Priya Agrawal" userId="fe1001a6350cee75" providerId="LiveId" clId="{F4B46623-B952-47AC-A0FD-1A5B8F386E7F}" dt="2020-07-02T12:02:30.331" v="71"/>
        <pc:sldMkLst>
          <pc:docMk/>
          <pc:sldMk cId="1609750043" sldId="258"/>
        </pc:sldMkLst>
        <pc:spChg chg="del mod">
          <ac:chgData name="Priya Agrawal" userId="fe1001a6350cee75" providerId="LiveId" clId="{F4B46623-B952-47AC-A0FD-1A5B8F386E7F}" dt="2020-07-02T12:02:29.782" v="70"/>
          <ac:spMkLst>
            <pc:docMk/>
            <pc:sldMk cId="1609750043" sldId="258"/>
            <ac:spMk id="4" creationId="{510EB28D-485A-427A-B5EF-08B9119D5D4C}"/>
          </ac:spMkLst>
        </pc:spChg>
        <pc:picChg chg="add">
          <ac:chgData name="Priya Agrawal" userId="fe1001a6350cee75" providerId="LiveId" clId="{F4B46623-B952-47AC-A0FD-1A5B8F386E7F}" dt="2020-07-02T12:02:30.331" v="71"/>
          <ac:picMkLst>
            <pc:docMk/>
            <pc:sldMk cId="1609750043" sldId="258"/>
            <ac:picMk id="2" creationId="{592C699D-A2FD-44C6-92B9-2E71C7BA2821}"/>
          </ac:picMkLst>
        </pc:picChg>
      </pc:sldChg>
      <pc:sldChg chg="addSp delSp modSp add mod">
        <pc:chgData name="Priya Agrawal" userId="fe1001a6350cee75" providerId="LiveId" clId="{F4B46623-B952-47AC-A0FD-1A5B8F386E7F}" dt="2020-07-02T12:04:09.672" v="76" actId="14100"/>
        <pc:sldMkLst>
          <pc:docMk/>
          <pc:sldMk cId="3385827262" sldId="259"/>
        </pc:sldMkLst>
        <pc:spChg chg="del">
          <ac:chgData name="Priya Agrawal" userId="fe1001a6350cee75" providerId="LiveId" clId="{F4B46623-B952-47AC-A0FD-1A5B8F386E7F}" dt="2020-07-02T12:02:39.472" v="72" actId="478"/>
          <ac:spMkLst>
            <pc:docMk/>
            <pc:sldMk cId="3385827262" sldId="259"/>
            <ac:spMk id="4" creationId="{510EB28D-485A-427A-B5EF-08B9119D5D4C}"/>
          </ac:spMkLst>
        </pc:spChg>
        <pc:picChg chg="add mod">
          <ac:chgData name="Priya Agrawal" userId="fe1001a6350cee75" providerId="LiveId" clId="{F4B46623-B952-47AC-A0FD-1A5B8F386E7F}" dt="2020-07-02T12:04:09.672" v="76" actId="14100"/>
          <ac:picMkLst>
            <pc:docMk/>
            <pc:sldMk cId="3385827262" sldId="259"/>
            <ac:picMk id="2" creationId="{1EF23C93-69D0-4E31-A308-B9AD287CC0DA}"/>
          </ac:picMkLst>
        </pc:picChg>
      </pc:sldChg>
      <pc:sldChg chg="addSp delSp modSp add mod">
        <pc:chgData name="Priya Agrawal" userId="fe1001a6350cee75" providerId="LiveId" clId="{F4B46623-B952-47AC-A0FD-1A5B8F386E7F}" dt="2020-07-02T12:06:10.904" v="79" actId="14100"/>
        <pc:sldMkLst>
          <pc:docMk/>
          <pc:sldMk cId="490788408" sldId="260"/>
        </pc:sldMkLst>
        <pc:spChg chg="del">
          <ac:chgData name="Priya Agrawal" userId="fe1001a6350cee75" providerId="LiveId" clId="{F4B46623-B952-47AC-A0FD-1A5B8F386E7F}" dt="2020-07-02T12:06:05.613" v="77" actId="478"/>
          <ac:spMkLst>
            <pc:docMk/>
            <pc:sldMk cId="490788408" sldId="260"/>
            <ac:spMk id="4" creationId="{510EB28D-485A-427A-B5EF-08B9119D5D4C}"/>
          </ac:spMkLst>
        </pc:spChg>
        <pc:picChg chg="add mod">
          <ac:chgData name="Priya Agrawal" userId="fe1001a6350cee75" providerId="LiveId" clId="{F4B46623-B952-47AC-A0FD-1A5B8F386E7F}" dt="2020-07-02T12:06:10.904" v="79" actId="14100"/>
          <ac:picMkLst>
            <pc:docMk/>
            <pc:sldMk cId="490788408" sldId="260"/>
            <ac:picMk id="2" creationId="{BCAC926B-0659-42BD-A633-EC20A1F89D06}"/>
          </ac:picMkLst>
        </pc:picChg>
      </pc:sldChg>
      <pc:sldChg chg="addSp delSp modSp add mod">
        <pc:chgData name="Priya Agrawal" userId="fe1001a6350cee75" providerId="LiveId" clId="{F4B46623-B952-47AC-A0FD-1A5B8F386E7F}" dt="2020-07-02T12:07:24.155" v="134" actId="20577"/>
        <pc:sldMkLst>
          <pc:docMk/>
          <pc:sldMk cId="381303831" sldId="261"/>
        </pc:sldMkLst>
        <pc:spChg chg="add mod">
          <ac:chgData name="Priya Agrawal" userId="fe1001a6350cee75" providerId="LiveId" clId="{F4B46623-B952-47AC-A0FD-1A5B8F386E7F}" dt="2020-07-02T12:07:24.155" v="134" actId="20577"/>
          <ac:spMkLst>
            <pc:docMk/>
            <pc:sldMk cId="381303831" sldId="261"/>
            <ac:spMk id="3" creationId="{72FDE48A-E4F8-4611-AA3A-41D5150F9AA1}"/>
          </ac:spMkLst>
        </pc:spChg>
        <pc:picChg chg="del">
          <ac:chgData name="Priya Agrawal" userId="fe1001a6350cee75" providerId="LiveId" clId="{F4B46623-B952-47AC-A0FD-1A5B8F386E7F}" dt="2020-07-02T12:06:22.602" v="81" actId="478"/>
          <ac:picMkLst>
            <pc:docMk/>
            <pc:sldMk cId="381303831" sldId="261"/>
            <ac:picMk id="2" creationId="{BCAC926B-0659-42BD-A633-EC20A1F89D06}"/>
          </ac:picMkLst>
        </pc:picChg>
      </pc:sldChg>
      <pc:sldChg chg="add del">
        <pc:chgData name="Priya Agrawal" userId="fe1001a6350cee75" providerId="LiveId" clId="{F4B46623-B952-47AC-A0FD-1A5B8F386E7F}" dt="2020-07-02T12:06:26.158" v="87"/>
        <pc:sldMkLst>
          <pc:docMk/>
          <pc:sldMk cId="270959739" sldId="262"/>
        </pc:sldMkLst>
      </pc:sldChg>
      <pc:sldChg chg="addSp delSp modSp add mod">
        <pc:chgData name="Priya Agrawal" userId="fe1001a6350cee75" providerId="LiveId" clId="{F4B46623-B952-47AC-A0FD-1A5B8F386E7F}" dt="2020-07-02T12:14:16.427" v="525"/>
        <pc:sldMkLst>
          <pc:docMk/>
          <pc:sldMk cId="423825778" sldId="262"/>
        </pc:sldMkLst>
        <pc:spChg chg="add mod">
          <ac:chgData name="Priya Agrawal" userId="fe1001a6350cee75" providerId="LiveId" clId="{F4B46623-B952-47AC-A0FD-1A5B8F386E7F}" dt="2020-07-02T12:08:22.774" v="158" actId="20577"/>
          <ac:spMkLst>
            <pc:docMk/>
            <pc:sldMk cId="423825778" sldId="262"/>
            <ac:spMk id="2" creationId="{3325EF86-B10E-472E-81AD-D12A58597164}"/>
          </ac:spMkLst>
        </pc:spChg>
        <pc:spChg chg="add mod">
          <ac:chgData name="Priya Agrawal" userId="fe1001a6350cee75" providerId="LiveId" clId="{F4B46623-B952-47AC-A0FD-1A5B8F386E7F}" dt="2020-07-02T12:13:10.130" v="523" actId="20577"/>
          <ac:spMkLst>
            <pc:docMk/>
            <pc:sldMk cId="423825778" sldId="262"/>
            <ac:spMk id="3" creationId="{F2E1F690-EC4E-48AB-97F8-B0C70D6B2661}"/>
          </ac:spMkLst>
        </pc:spChg>
        <pc:spChg chg="add del mod">
          <ac:chgData name="Priya Agrawal" userId="fe1001a6350cee75" providerId="LiveId" clId="{F4B46623-B952-47AC-A0FD-1A5B8F386E7F}" dt="2020-07-02T12:14:16.427" v="525"/>
          <ac:spMkLst>
            <pc:docMk/>
            <pc:sldMk cId="423825778" sldId="262"/>
            <ac:spMk id="4" creationId="{4D271DA8-1444-4D11-B427-CCF44711036A}"/>
          </ac:spMkLst>
        </pc:spChg>
      </pc:sldChg>
      <pc:sldChg chg="add del">
        <pc:chgData name="Priya Agrawal" userId="fe1001a6350cee75" providerId="LiveId" clId="{F4B46623-B952-47AC-A0FD-1A5B8F386E7F}" dt="2020-07-02T12:06:25.976" v="86"/>
        <pc:sldMkLst>
          <pc:docMk/>
          <pc:sldMk cId="3693219081" sldId="263"/>
        </pc:sldMkLst>
      </pc:sldChg>
      <pc:sldChg chg="addSp add">
        <pc:chgData name="Priya Agrawal" userId="fe1001a6350cee75" providerId="LiveId" clId="{F4B46623-B952-47AC-A0FD-1A5B8F386E7F}" dt="2020-07-02T12:14:17.660" v="526"/>
        <pc:sldMkLst>
          <pc:docMk/>
          <pc:sldMk cId="4126701511" sldId="263"/>
        </pc:sldMkLst>
        <pc:picChg chg="add">
          <ac:chgData name="Priya Agrawal" userId="fe1001a6350cee75" providerId="LiveId" clId="{F4B46623-B952-47AC-A0FD-1A5B8F386E7F}" dt="2020-07-02T12:14:17.660" v="526"/>
          <ac:picMkLst>
            <pc:docMk/>
            <pc:sldMk cId="4126701511" sldId="263"/>
            <ac:picMk id="2" creationId="{BA8AEABD-EB55-4987-A2A6-46A3A4AE5C89}"/>
          </ac:picMkLst>
        </pc:picChg>
      </pc:sldChg>
      <pc:sldChg chg="addSp modSp add mod">
        <pc:chgData name="Priya Agrawal" userId="fe1001a6350cee75" providerId="LiveId" clId="{F4B46623-B952-47AC-A0FD-1A5B8F386E7F}" dt="2020-07-02T12:15:40.460" v="528" actId="1036"/>
        <pc:sldMkLst>
          <pc:docMk/>
          <pc:sldMk cId="888067151" sldId="264"/>
        </pc:sldMkLst>
        <pc:picChg chg="add mod">
          <ac:chgData name="Priya Agrawal" userId="fe1001a6350cee75" providerId="LiveId" clId="{F4B46623-B952-47AC-A0FD-1A5B8F386E7F}" dt="2020-07-02T12:15:40.460" v="528" actId="1036"/>
          <ac:picMkLst>
            <pc:docMk/>
            <pc:sldMk cId="888067151" sldId="264"/>
            <ac:picMk id="2" creationId="{77E15632-EF4B-4AD9-B534-19F9010B92B5}"/>
          </ac:picMkLst>
        </pc:picChg>
      </pc:sldChg>
      <pc:sldChg chg="add del">
        <pc:chgData name="Priya Agrawal" userId="fe1001a6350cee75" providerId="LiveId" clId="{F4B46623-B952-47AC-A0FD-1A5B8F386E7F}" dt="2020-07-02T12:06:25.787" v="85"/>
        <pc:sldMkLst>
          <pc:docMk/>
          <pc:sldMk cId="3995551892" sldId="264"/>
        </pc:sldMkLst>
      </pc:sldChg>
      <pc:sldChg chg="addSp add">
        <pc:chgData name="Priya Agrawal" userId="fe1001a6350cee75" providerId="LiveId" clId="{F4B46623-B952-47AC-A0FD-1A5B8F386E7F}" dt="2020-07-02T12:15:43.737" v="529"/>
        <pc:sldMkLst>
          <pc:docMk/>
          <pc:sldMk cId="4220925958" sldId="265"/>
        </pc:sldMkLst>
        <pc:picChg chg="add">
          <ac:chgData name="Priya Agrawal" userId="fe1001a6350cee75" providerId="LiveId" clId="{F4B46623-B952-47AC-A0FD-1A5B8F386E7F}" dt="2020-07-02T12:15:43.737" v="529"/>
          <ac:picMkLst>
            <pc:docMk/>
            <pc:sldMk cId="4220925958" sldId="265"/>
            <ac:picMk id="2" creationId="{1EB4CF50-C883-4027-9FC0-0105C1226BD6}"/>
          </ac:picMkLst>
        </pc:picChg>
      </pc:sldChg>
      <pc:sldChg chg="addSp modSp add del">
        <pc:chgData name="Priya Agrawal" userId="fe1001a6350cee75" providerId="LiveId" clId="{F4B46623-B952-47AC-A0FD-1A5B8F386E7F}" dt="2020-07-06T07:05:44.025" v="1007" actId="47"/>
        <pc:sldMkLst>
          <pc:docMk/>
          <pc:sldMk cId="3458776414" sldId="266"/>
        </pc:sldMkLst>
        <pc:picChg chg="add mod">
          <ac:chgData name="Priya Agrawal" userId="fe1001a6350cee75" providerId="LiveId" clId="{F4B46623-B952-47AC-A0FD-1A5B8F386E7F}" dt="2020-07-02T14:02:41.276" v="683"/>
          <ac:picMkLst>
            <pc:docMk/>
            <pc:sldMk cId="3458776414" sldId="266"/>
            <ac:picMk id="2" creationId="{4E5C0C17-6006-4868-8D22-823AB36BD896}"/>
          </ac:picMkLst>
        </pc:picChg>
      </pc:sldChg>
      <pc:sldChg chg="addSp add del">
        <pc:chgData name="Priya Agrawal" userId="fe1001a6350cee75" providerId="LiveId" clId="{F4B46623-B952-47AC-A0FD-1A5B8F386E7F}" dt="2020-07-06T07:05:44.025" v="1007" actId="47"/>
        <pc:sldMkLst>
          <pc:docMk/>
          <pc:sldMk cId="1929390674" sldId="267"/>
        </pc:sldMkLst>
        <pc:picChg chg="add">
          <ac:chgData name="Priya Agrawal" userId="fe1001a6350cee75" providerId="LiveId" clId="{F4B46623-B952-47AC-A0FD-1A5B8F386E7F}" dt="2020-07-02T14:03:11.886" v="684"/>
          <ac:picMkLst>
            <pc:docMk/>
            <pc:sldMk cId="1929390674" sldId="267"/>
            <ac:picMk id="2" creationId="{9E82297E-9D3E-4EC4-8D79-F324086B2F67}"/>
          </ac:picMkLst>
        </pc:picChg>
      </pc:sldChg>
      <pc:sldChg chg="addSp modSp add del mod ord">
        <pc:chgData name="Priya Agrawal" userId="fe1001a6350cee75" providerId="LiveId" clId="{F4B46623-B952-47AC-A0FD-1A5B8F386E7F}" dt="2020-07-06T07:05:44.025" v="1007" actId="47"/>
        <pc:sldMkLst>
          <pc:docMk/>
          <pc:sldMk cId="1971420622" sldId="268"/>
        </pc:sldMkLst>
        <pc:picChg chg="add mod">
          <ac:chgData name="Priya Agrawal" userId="fe1001a6350cee75" providerId="LiveId" clId="{F4B46623-B952-47AC-A0FD-1A5B8F386E7F}" dt="2020-07-02T14:04:34.270" v="688" actId="1036"/>
          <ac:picMkLst>
            <pc:docMk/>
            <pc:sldMk cId="1971420622" sldId="268"/>
            <ac:picMk id="2" creationId="{1EFF946B-F0BA-4280-9360-B0189C13745E}"/>
          </ac:picMkLst>
        </pc:picChg>
      </pc:sldChg>
      <pc:sldChg chg="addSp add del">
        <pc:chgData name="Priya Agrawal" userId="fe1001a6350cee75" providerId="LiveId" clId="{F4B46623-B952-47AC-A0FD-1A5B8F386E7F}" dt="2020-07-06T07:05:44.025" v="1007" actId="47"/>
        <pc:sldMkLst>
          <pc:docMk/>
          <pc:sldMk cId="1039216456" sldId="269"/>
        </pc:sldMkLst>
        <pc:picChg chg="add">
          <ac:chgData name="Priya Agrawal" userId="fe1001a6350cee75" providerId="LiveId" clId="{F4B46623-B952-47AC-A0FD-1A5B8F386E7F}" dt="2020-07-02T14:04:38.170" v="689"/>
          <ac:picMkLst>
            <pc:docMk/>
            <pc:sldMk cId="1039216456" sldId="269"/>
            <ac:picMk id="2" creationId="{C921CFF7-FA38-4776-9F08-C5C9E93FAB0B}"/>
          </ac:picMkLst>
        </pc:picChg>
      </pc:sldChg>
      <pc:sldChg chg="new del">
        <pc:chgData name="Priya Agrawal" userId="fe1001a6350cee75" providerId="LiveId" clId="{F4B46623-B952-47AC-A0FD-1A5B8F386E7F}" dt="2020-07-02T12:17:01.114" v="532" actId="47"/>
        <pc:sldMkLst>
          <pc:docMk/>
          <pc:sldMk cId="3462944058" sldId="270"/>
        </pc:sldMkLst>
      </pc:sldChg>
      <pc:sldChg chg="add del">
        <pc:chgData name="Priya Agrawal" userId="fe1001a6350cee75" providerId="LiveId" clId="{F4B46623-B952-47AC-A0FD-1A5B8F386E7F}" dt="2020-07-02T12:06:41.859" v="97"/>
        <pc:sldMkLst>
          <pc:docMk/>
          <pc:sldMk cId="3682952542" sldId="270"/>
        </pc:sldMkLst>
      </pc:sldChg>
      <pc:sldChg chg="modSp add mod">
        <pc:chgData name="Priya Agrawal" userId="fe1001a6350cee75" providerId="LiveId" clId="{F4B46623-B952-47AC-A0FD-1A5B8F386E7F}" dt="2020-07-02T12:17:52.784" v="595" actId="20577"/>
        <pc:sldMkLst>
          <pc:docMk/>
          <pc:sldMk cId="3895626098" sldId="271"/>
        </pc:sldMkLst>
        <pc:spChg chg="mod">
          <ac:chgData name="Priya Agrawal" userId="fe1001a6350cee75" providerId="LiveId" clId="{F4B46623-B952-47AC-A0FD-1A5B8F386E7F}" dt="2020-07-02T12:17:24.306" v="549" actId="20577"/>
          <ac:spMkLst>
            <pc:docMk/>
            <pc:sldMk cId="3895626098" sldId="271"/>
            <ac:spMk id="2" creationId="{3325EF86-B10E-472E-81AD-D12A58597164}"/>
          </ac:spMkLst>
        </pc:spChg>
        <pc:spChg chg="mod">
          <ac:chgData name="Priya Agrawal" userId="fe1001a6350cee75" providerId="LiveId" clId="{F4B46623-B952-47AC-A0FD-1A5B8F386E7F}" dt="2020-07-02T12:17:52.784" v="595" actId="20577"/>
          <ac:spMkLst>
            <pc:docMk/>
            <pc:sldMk cId="3895626098" sldId="271"/>
            <ac:spMk id="3" creationId="{F2E1F690-EC4E-48AB-97F8-B0C70D6B2661}"/>
          </ac:spMkLst>
        </pc:spChg>
      </pc:sldChg>
      <pc:sldChg chg="modSp add mod">
        <pc:chgData name="Priya Agrawal" userId="fe1001a6350cee75" providerId="LiveId" clId="{F4B46623-B952-47AC-A0FD-1A5B8F386E7F}" dt="2020-07-02T12:18:43.528" v="642" actId="20577"/>
        <pc:sldMkLst>
          <pc:docMk/>
          <pc:sldMk cId="1830461252" sldId="272"/>
        </pc:sldMkLst>
        <pc:spChg chg="mod">
          <ac:chgData name="Priya Agrawal" userId="fe1001a6350cee75" providerId="LiveId" clId="{F4B46623-B952-47AC-A0FD-1A5B8F386E7F}" dt="2020-07-02T12:18:30.107" v="618" actId="20577"/>
          <ac:spMkLst>
            <pc:docMk/>
            <pc:sldMk cId="1830461252" sldId="272"/>
            <ac:spMk id="2" creationId="{3325EF86-B10E-472E-81AD-D12A58597164}"/>
          </ac:spMkLst>
        </pc:spChg>
        <pc:spChg chg="mod">
          <ac:chgData name="Priya Agrawal" userId="fe1001a6350cee75" providerId="LiveId" clId="{F4B46623-B952-47AC-A0FD-1A5B8F386E7F}" dt="2020-07-02T12:18:43.528" v="642" actId="20577"/>
          <ac:spMkLst>
            <pc:docMk/>
            <pc:sldMk cId="1830461252" sldId="272"/>
            <ac:spMk id="3" creationId="{F2E1F690-EC4E-48AB-97F8-B0C70D6B2661}"/>
          </ac:spMkLst>
        </pc:spChg>
      </pc:sldChg>
      <pc:sldChg chg="add del">
        <pc:chgData name="Priya Agrawal" userId="fe1001a6350cee75" providerId="LiveId" clId="{F4B46623-B952-47AC-A0FD-1A5B8F386E7F}" dt="2020-07-02T13:58:34.118" v="655"/>
        <pc:sldMkLst>
          <pc:docMk/>
          <pc:sldMk cId="1820454724" sldId="273"/>
        </pc:sldMkLst>
      </pc:sldChg>
      <pc:sldChg chg="delSp modSp add del mod">
        <pc:chgData name="Priya Agrawal" userId="fe1001a6350cee75" providerId="LiveId" clId="{F4B46623-B952-47AC-A0FD-1A5B8F386E7F}" dt="2020-07-02T13:58:52.918" v="662" actId="47"/>
        <pc:sldMkLst>
          <pc:docMk/>
          <pc:sldMk cId="4293360284" sldId="273"/>
        </pc:sldMkLst>
        <pc:spChg chg="del mod">
          <ac:chgData name="Priya Agrawal" userId="fe1001a6350cee75" providerId="LiveId" clId="{F4B46623-B952-47AC-A0FD-1A5B8F386E7F}" dt="2020-07-02T13:58:47.294" v="660"/>
          <ac:spMkLst>
            <pc:docMk/>
            <pc:sldMk cId="4293360284" sldId="273"/>
            <ac:spMk id="4" creationId="{510EB28D-485A-427A-B5EF-08B9119D5D4C}"/>
          </ac:spMkLst>
        </pc:spChg>
      </pc:sldChg>
      <pc:sldChg chg="addSp delSp modSp add mod">
        <pc:chgData name="Priya Agrawal" userId="fe1001a6350cee75" providerId="LiveId" clId="{F4B46623-B952-47AC-A0FD-1A5B8F386E7F}" dt="2020-07-02T14:02:30.922" v="682" actId="21"/>
        <pc:sldMkLst>
          <pc:docMk/>
          <pc:sldMk cId="4154523522" sldId="274"/>
        </pc:sldMkLst>
        <pc:picChg chg="add del mod">
          <ac:chgData name="Priya Agrawal" userId="fe1001a6350cee75" providerId="LiveId" clId="{F4B46623-B952-47AC-A0FD-1A5B8F386E7F}" dt="2020-07-02T14:02:30.922" v="682" actId="21"/>
          <ac:picMkLst>
            <pc:docMk/>
            <pc:sldMk cId="4154523522" sldId="274"/>
            <ac:picMk id="3" creationId="{A4F2B1A8-2B13-4B18-BAF3-5958088F6CB7}"/>
          </ac:picMkLst>
        </pc:picChg>
      </pc:sldChg>
      <pc:sldChg chg="addSp delSp modSp add del mod">
        <pc:chgData name="Priya Agrawal" userId="fe1001a6350cee75" providerId="LiveId" clId="{F4B46623-B952-47AC-A0FD-1A5B8F386E7F}" dt="2020-07-06T07:05:44.025" v="1007" actId="47"/>
        <pc:sldMkLst>
          <pc:docMk/>
          <pc:sldMk cId="1246967752" sldId="275"/>
        </pc:sldMkLst>
        <pc:picChg chg="del">
          <ac:chgData name="Priya Agrawal" userId="fe1001a6350cee75" providerId="LiveId" clId="{F4B46623-B952-47AC-A0FD-1A5B8F386E7F}" dt="2020-07-02T14:04:42.869" v="691" actId="478"/>
          <ac:picMkLst>
            <pc:docMk/>
            <pc:sldMk cId="1246967752" sldId="275"/>
            <ac:picMk id="2" creationId="{C921CFF7-FA38-4776-9F08-C5C9E93FAB0B}"/>
          </ac:picMkLst>
        </pc:picChg>
        <pc:picChg chg="add">
          <ac:chgData name="Priya Agrawal" userId="fe1001a6350cee75" providerId="LiveId" clId="{F4B46623-B952-47AC-A0FD-1A5B8F386E7F}" dt="2020-07-02T14:05:13.187" v="692"/>
          <ac:picMkLst>
            <pc:docMk/>
            <pc:sldMk cId="1246967752" sldId="275"/>
            <ac:picMk id="3" creationId="{60BE89BA-274B-478D-875E-ED2A4CAC346C}"/>
          </ac:picMkLst>
        </pc:picChg>
        <pc:picChg chg="add mod">
          <ac:chgData name="Priya Agrawal" userId="fe1001a6350cee75" providerId="LiveId" clId="{F4B46623-B952-47AC-A0FD-1A5B8F386E7F}" dt="2020-07-02T14:05:49.600" v="694"/>
          <ac:picMkLst>
            <pc:docMk/>
            <pc:sldMk cId="1246967752" sldId="275"/>
            <ac:picMk id="4" creationId="{AAE778CB-67D9-46B7-B892-E231FE969D51}"/>
          </ac:picMkLst>
        </pc:picChg>
      </pc:sldChg>
      <pc:sldChg chg="addSp delSp add del mod">
        <pc:chgData name="Priya Agrawal" userId="fe1001a6350cee75" providerId="LiveId" clId="{F4B46623-B952-47AC-A0FD-1A5B8F386E7F}" dt="2020-07-02T14:02:12.319" v="678"/>
        <pc:sldMkLst>
          <pc:docMk/>
          <pc:sldMk cId="4085285323" sldId="275"/>
        </pc:sldMkLst>
        <pc:picChg chg="add del">
          <ac:chgData name="Priya Agrawal" userId="fe1001a6350cee75" providerId="LiveId" clId="{F4B46623-B952-47AC-A0FD-1A5B8F386E7F}" dt="2020-07-02T14:02:12.087" v="677" actId="478"/>
          <ac:picMkLst>
            <pc:docMk/>
            <pc:sldMk cId="4085285323" sldId="275"/>
            <ac:picMk id="2" creationId="{8EF86D69-BCB7-40CE-AFF5-EE9D4C9FFEEB}"/>
          </ac:picMkLst>
        </pc:picChg>
        <pc:picChg chg="add del">
          <ac:chgData name="Priya Agrawal" userId="fe1001a6350cee75" providerId="LiveId" clId="{F4B46623-B952-47AC-A0FD-1A5B8F386E7F}" dt="2020-07-02T14:01:21.253" v="668"/>
          <ac:picMkLst>
            <pc:docMk/>
            <pc:sldMk cId="4085285323" sldId="275"/>
            <ac:picMk id="3" creationId="{39CBC995-D242-47E4-966E-721D35C06B8B}"/>
          </ac:picMkLst>
        </pc:picChg>
        <pc:picChg chg="add del">
          <ac:chgData name="Priya Agrawal" userId="fe1001a6350cee75" providerId="LiveId" clId="{F4B46623-B952-47AC-A0FD-1A5B8F386E7F}" dt="2020-07-02T14:02:02.390" v="676"/>
          <ac:picMkLst>
            <pc:docMk/>
            <pc:sldMk cId="4085285323" sldId="275"/>
            <ac:picMk id="5" creationId="{2060D673-B08B-4766-A451-EE728D621498}"/>
          </ac:picMkLst>
        </pc:picChg>
      </pc:sldChg>
      <pc:sldChg chg="addSp delSp modSp add del mod">
        <pc:chgData name="Priya Agrawal" userId="fe1001a6350cee75" providerId="LiveId" clId="{F4B46623-B952-47AC-A0FD-1A5B8F386E7F}" dt="2020-07-06T07:05:44.025" v="1007" actId="47"/>
        <pc:sldMkLst>
          <pc:docMk/>
          <pc:sldMk cId="787075320" sldId="276"/>
        </pc:sldMkLst>
        <pc:picChg chg="add mod">
          <ac:chgData name="Priya Agrawal" userId="fe1001a6350cee75" providerId="LiveId" clId="{F4B46623-B952-47AC-A0FD-1A5B8F386E7F}" dt="2020-07-02T14:06:29.229" v="705" actId="1036"/>
          <ac:picMkLst>
            <pc:docMk/>
            <pc:sldMk cId="787075320" sldId="276"/>
            <ac:picMk id="2" creationId="{0E1B288E-66AF-4EA6-9B46-81FE02B3A043}"/>
          </ac:picMkLst>
        </pc:picChg>
        <pc:picChg chg="del">
          <ac:chgData name="Priya Agrawal" userId="fe1001a6350cee75" providerId="LiveId" clId="{F4B46623-B952-47AC-A0FD-1A5B8F386E7F}" dt="2020-07-02T14:05:54.913" v="696" actId="478"/>
          <ac:picMkLst>
            <pc:docMk/>
            <pc:sldMk cId="787075320" sldId="276"/>
            <ac:picMk id="3" creationId="{60BE89BA-274B-478D-875E-ED2A4CAC346C}"/>
          </ac:picMkLst>
        </pc:picChg>
      </pc:sldChg>
      <pc:sldChg chg="addSp modSp add del mod">
        <pc:chgData name="Priya Agrawal" userId="fe1001a6350cee75" providerId="LiveId" clId="{F4B46623-B952-47AC-A0FD-1A5B8F386E7F}" dt="2020-07-06T07:05:44.025" v="1007" actId="47"/>
        <pc:sldMkLst>
          <pc:docMk/>
          <pc:sldMk cId="4287129326" sldId="277"/>
        </pc:sldMkLst>
        <pc:picChg chg="add mod">
          <ac:chgData name="Priya Agrawal" userId="fe1001a6350cee75" providerId="LiveId" clId="{F4B46623-B952-47AC-A0FD-1A5B8F386E7F}" dt="2020-07-02T14:06:36.215" v="707" actId="1036"/>
          <ac:picMkLst>
            <pc:docMk/>
            <pc:sldMk cId="4287129326" sldId="277"/>
            <ac:picMk id="2" creationId="{EF51F32A-C0C1-4719-B7EB-0A2DA2EF7281}"/>
          </ac:picMkLst>
        </pc:picChg>
      </pc:sldChg>
      <pc:sldChg chg="addSp modSp add del mod">
        <pc:chgData name="Priya Agrawal" userId="fe1001a6350cee75" providerId="LiveId" clId="{F4B46623-B952-47AC-A0FD-1A5B8F386E7F}" dt="2020-07-06T07:05:44.025" v="1007" actId="47"/>
        <pc:sldMkLst>
          <pc:docMk/>
          <pc:sldMk cId="2218300148" sldId="278"/>
        </pc:sldMkLst>
        <pc:picChg chg="add mod">
          <ac:chgData name="Priya Agrawal" userId="fe1001a6350cee75" providerId="LiveId" clId="{F4B46623-B952-47AC-A0FD-1A5B8F386E7F}" dt="2020-07-02T14:07:01.678" v="710" actId="1036"/>
          <ac:picMkLst>
            <pc:docMk/>
            <pc:sldMk cId="2218300148" sldId="278"/>
            <ac:picMk id="2" creationId="{388708C8-B2A1-4B79-BD79-19F512BF758B}"/>
          </ac:picMkLst>
        </pc:picChg>
      </pc:sldChg>
      <pc:sldChg chg="addSp modSp add del mod">
        <pc:chgData name="Priya Agrawal" userId="fe1001a6350cee75" providerId="LiveId" clId="{F4B46623-B952-47AC-A0FD-1A5B8F386E7F}" dt="2020-07-06T07:05:44.025" v="1007" actId="47"/>
        <pc:sldMkLst>
          <pc:docMk/>
          <pc:sldMk cId="1533134904" sldId="279"/>
        </pc:sldMkLst>
        <pc:picChg chg="add mod">
          <ac:chgData name="Priya Agrawal" userId="fe1001a6350cee75" providerId="LiveId" clId="{F4B46623-B952-47AC-A0FD-1A5B8F386E7F}" dt="2020-07-02T14:07:43.839" v="712" actId="1036"/>
          <ac:picMkLst>
            <pc:docMk/>
            <pc:sldMk cId="1533134904" sldId="279"/>
            <ac:picMk id="2" creationId="{5A974A7D-D114-4EFC-8CEC-AB48F3F7C53F}"/>
          </ac:picMkLst>
        </pc:picChg>
      </pc:sldChg>
      <pc:sldChg chg="addSp modSp add del mod ord">
        <pc:chgData name="Priya Agrawal" userId="fe1001a6350cee75" providerId="LiveId" clId="{F4B46623-B952-47AC-A0FD-1A5B8F386E7F}" dt="2020-07-06T07:05:44.025" v="1007" actId="47"/>
        <pc:sldMkLst>
          <pc:docMk/>
          <pc:sldMk cId="3179493755" sldId="280"/>
        </pc:sldMkLst>
        <pc:picChg chg="add mod">
          <ac:chgData name="Priya Agrawal" userId="fe1001a6350cee75" providerId="LiveId" clId="{F4B46623-B952-47AC-A0FD-1A5B8F386E7F}" dt="2020-07-02T14:08:00.799" v="714" actId="1036"/>
          <ac:picMkLst>
            <pc:docMk/>
            <pc:sldMk cId="3179493755" sldId="280"/>
            <ac:picMk id="2" creationId="{08D4B1F6-929B-442D-9F2F-7FD9EAD2689D}"/>
          </ac:picMkLst>
        </pc:picChg>
      </pc:sldChg>
      <pc:sldChg chg="addSp add del">
        <pc:chgData name="Priya Agrawal" userId="fe1001a6350cee75" providerId="LiveId" clId="{F4B46623-B952-47AC-A0FD-1A5B8F386E7F}" dt="2020-07-06T07:05:44.025" v="1007" actId="47"/>
        <pc:sldMkLst>
          <pc:docMk/>
          <pc:sldMk cId="297372724" sldId="281"/>
        </pc:sldMkLst>
        <pc:picChg chg="add">
          <ac:chgData name="Priya Agrawal" userId="fe1001a6350cee75" providerId="LiveId" clId="{F4B46623-B952-47AC-A0FD-1A5B8F386E7F}" dt="2020-07-02T14:08:04.413" v="715"/>
          <ac:picMkLst>
            <pc:docMk/>
            <pc:sldMk cId="297372724" sldId="281"/>
            <ac:picMk id="2" creationId="{67BABBB5-2626-456A-BA2D-70071BF02D2C}"/>
          </ac:picMkLst>
        </pc:picChg>
      </pc:sldChg>
      <pc:sldChg chg="addSp delSp add del mod">
        <pc:chgData name="Priya Agrawal" userId="fe1001a6350cee75" providerId="LiveId" clId="{F4B46623-B952-47AC-A0FD-1A5B8F386E7F}" dt="2020-07-06T07:05:44.025" v="1007" actId="47"/>
        <pc:sldMkLst>
          <pc:docMk/>
          <pc:sldMk cId="2775881892" sldId="282"/>
        </pc:sldMkLst>
        <pc:picChg chg="add del">
          <ac:chgData name="Priya Agrawal" userId="fe1001a6350cee75" providerId="LiveId" clId="{F4B46623-B952-47AC-A0FD-1A5B8F386E7F}" dt="2020-07-02T14:08:50.156" v="719" actId="478"/>
          <ac:picMkLst>
            <pc:docMk/>
            <pc:sldMk cId="2775881892" sldId="282"/>
            <ac:picMk id="2" creationId="{DEBFF46B-D72B-4E47-8C04-88A61BFBCB27}"/>
          </ac:picMkLst>
        </pc:picChg>
        <pc:picChg chg="add">
          <ac:chgData name="Priya Agrawal" userId="fe1001a6350cee75" providerId="LiveId" clId="{F4B46623-B952-47AC-A0FD-1A5B8F386E7F}" dt="2020-07-02T14:08:52.160" v="720"/>
          <ac:picMkLst>
            <pc:docMk/>
            <pc:sldMk cId="2775881892" sldId="282"/>
            <ac:picMk id="3" creationId="{CCC7EE89-91BB-4317-9F0E-A87E0C24711D}"/>
          </ac:picMkLst>
        </pc:picChg>
      </pc:sldChg>
      <pc:sldChg chg="addSp add del">
        <pc:chgData name="Priya Agrawal" userId="fe1001a6350cee75" providerId="LiveId" clId="{F4B46623-B952-47AC-A0FD-1A5B8F386E7F}" dt="2020-07-06T07:05:44.025" v="1007" actId="47"/>
        <pc:sldMkLst>
          <pc:docMk/>
          <pc:sldMk cId="3620196605" sldId="283"/>
        </pc:sldMkLst>
        <pc:picChg chg="add">
          <ac:chgData name="Priya Agrawal" userId="fe1001a6350cee75" providerId="LiveId" clId="{F4B46623-B952-47AC-A0FD-1A5B8F386E7F}" dt="2020-07-02T14:09:08.504" v="721"/>
          <ac:picMkLst>
            <pc:docMk/>
            <pc:sldMk cId="3620196605" sldId="283"/>
            <ac:picMk id="2" creationId="{433FD871-CA4D-4141-AB69-7601C40505BF}"/>
          </ac:picMkLst>
        </pc:picChg>
      </pc:sldChg>
      <pc:sldChg chg="addSp delSp modSp add mod ord">
        <pc:chgData name="Priya Agrawal" userId="fe1001a6350cee75" providerId="LiveId" clId="{F4B46623-B952-47AC-A0FD-1A5B8F386E7F}" dt="2020-07-02T14:16:52.966" v="728"/>
        <pc:sldMkLst>
          <pc:docMk/>
          <pc:sldMk cId="1166283006" sldId="284"/>
        </pc:sldMkLst>
        <pc:spChg chg="del mod">
          <ac:chgData name="Priya Agrawal" userId="fe1001a6350cee75" providerId="LiveId" clId="{F4B46623-B952-47AC-A0FD-1A5B8F386E7F}" dt="2020-07-02T14:16:50.301" v="726"/>
          <ac:spMkLst>
            <pc:docMk/>
            <pc:sldMk cId="1166283006" sldId="284"/>
            <ac:spMk id="4" creationId="{510EB28D-485A-427A-B5EF-08B9119D5D4C}"/>
          </ac:spMkLst>
        </pc:spChg>
        <pc:picChg chg="add">
          <ac:chgData name="Priya Agrawal" userId="fe1001a6350cee75" providerId="LiveId" clId="{F4B46623-B952-47AC-A0FD-1A5B8F386E7F}" dt="2020-07-02T14:16:47.504" v="724"/>
          <ac:picMkLst>
            <pc:docMk/>
            <pc:sldMk cId="1166283006" sldId="284"/>
            <ac:picMk id="2" creationId="{E422603C-4955-4394-9869-50B2A10385AC}"/>
          </ac:picMkLst>
        </pc:picChg>
      </pc:sldChg>
      <pc:sldChg chg="addSp delSp modSp add del mod">
        <pc:chgData name="Priya Agrawal" userId="fe1001a6350cee75" providerId="LiveId" clId="{F4B46623-B952-47AC-A0FD-1A5B8F386E7F}" dt="2020-07-06T07:05:44.025" v="1007" actId="47"/>
        <pc:sldMkLst>
          <pc:docMk/>
          <pc:sldMk cId="3756984874" sldId="285"/>
        </pc:sldMkLst>
        <pc:spChg chg="add mod">
          <ac:chgData name="Priya Agrawal" userId="fe1001a6350cee75" providerId="LiveId" clId="{F4B46623-B952-47AC-A0FD-1A5B8F386E7F}" dt="2020-07-02T14:21:30.468" v="734"/>
          <ac:spMkLst>
            <pc:docMk/>
            <pc:sldMk cId="3756984874" sldId="285"/>
            <ac:spMk id="3" creationId="{9A3EA0BE-0E9F-4989-8FB3-D307C3F5BAD8}"/>
          </ac:spMkLst>
        </pc:spChg>
        <pc:spChg chg="add mod">
          <ac:chgData name="Priya Agrawal" userId="fe1001a6350cee75" providerId="LiveId" clId="{F4B46623-B952-47AC-A0FD-1A5B8F386E7F}" dt="2020-07-02T14:22:36.821" v="776" actId="14100"/>
          <ac:spMkLst>
            <pc:docMk/>
            <pc:sldMk cId="3756984874" sldId="285"/>
            <ac:spMk id="4" creationId="{63EA8921-91E9-4DFD-BE55-16FFDD256F60}"/>
          </ac:spMkLst>
        </pc:spChg>
        <pc:picChg chg="del">
          <ac:chgData name="Priya Agrawal" userId="fe1001a6350cee75" providerId="LiveId" clId="{F4B46623-B952-47AC-A0FD-1A5B8F386E7F}" dt="2020-07-02T14:21:23.316" v="730" actId="478"/>
          <ac:picMkLst>
            <pc:docMk/>
            <pc:sldMk cId="3756984874" sldId="285"/>
            <ac:picMk id="2" creationId="{433FD871-CA4D-4141-AB69-7601C40505BF}"/>
          </ac:picMkLst>
        </pc:picChg>
      </pc:sldChg>
      <pc:sldChg chg="addSp delSp modSp add mod">
        <pc:chgData name="Priya Agrawal" userId="fe1001a6350cee75" providerId="LiveId" clId="{F4B46623-B952-47AC-A0FD-1A5B8F386E7F}" dt="2020-07-02T14:27:02.209" v="848" actId="1076"/>
        <pc:sldMkLst>
          <pc:docMk/>
          <pc:sldMk cId="245851389" sldId="286"/>
        </pc:sldMkLst>
        <pc:spChg chg="add mod">
          <ac:chgData name="Priya Agrawal" userId="fe1001a6350cee75" providerId="LiveId" clId="{F4B46623-B952-47AC-A0FD-1A5B8F386E7F}" dt="2020-07-02T14:26:57.889" v="844" actId="1035"/>
          <ac:spMkLst>
            <pc:docMk/>
            <pc:sldMk cId="245851389" sldId="286"/>
            <ac:spMk id="2" creationId="{B95E1D40-12F1-4FD2-9170-420A9E8BDB26}"/>
          </ac:spMkLst>
        </pc:spChg>
        <pc:spChg chg="add del mod">
          <ac:chgData name="Priya Agrawal" userId="fe1001a6350cee75" providerId="LiveId" clId="{F4B46623-B952-47AC-A0FD-1A5B8F386E7F}" dt="2020-07-02T14:26:58.423" v="846"/>
          <ac:spMkLst>
            <pc:docMk/>
            <pc:sldMk cId="245851389" sldId="286"/>
            <ac:spMk id="3" creationId="{2EF546C9-DAB1-4906-B54E-2BA7A558EEDC}"/>
          </ac:spMkLst>
        </pc:spChg>
        <pc:spChg chg="add mod">
          <ac:chgData name="Priya Agrawal" userId="fe1001a6350cee75" providerId="LiveId" clId="{F4B46623-B952-47AC-A0FD-1A5B8F386E7F}" dt="2020-07-02T14:27:02.209" v="848" actId="1076"/>
          <ac:spMkLst>
            <pc:docMk/>
            <pc:sldMk cId="245851389" sldId="286"/>
            <ac:spMk id="4" creationId="{8C699454-955F-4348-80B5-3EBAB8C14239}"/>
          </ac:spMkLst>
        </pc:spChg>
      </pc:sldChg>
      <pc:sldChg chg="addSp delSp modSp add mod">
        <pc:chgData name="Priya Agrawal" userId="fe1001a6350cee75" providerId="LiveId" clId="{F4B46623-B952-47AC-A0FD-1A5B8F386E7F}" dt="2020-07-02T14:44:53.794" v="965" actId="20577"/>
        <pc:sldMkLst>
          <pc:docMk/>
          <pc:sldMk cId="1675541314" sldId="287"/>
        </pc:sldMkLst>
        <pc:spChg chg="add mod">
          <ac:chgData name="Priya Agrawal" userId="fe1001a6350cee75" providerId="LiveId" clId="{F4B46623-B952-47AC-A0FD-1A5B8F386E7F}" dt="2020-07-02T14:36:11.214" v="874" actId="1076"/>
          <ac:spMkLst>
            <pc:docMk/>
            <pc:sldMk cId="1675541314" sldId="287"/>
            <ac:spMk id="2" creationId="{85AD1141-44D3-4D99-B035-E1E3391833B6}"/>
          </ac:spMkLst>
        </pc:spChg>
        <pc:spChg chg="add mod">
          <ac:chgData name="Priya Agrawal" userId="fe1001a6350cee75" providerId="LiveId" clId="{F4B46623-B952-47AC-A0FD-1A5B8F386E7F}" dt="2020-07-02T14:44:53.794" v="965" actId="20577"/>
          <ac:spMkLst>
            <pc:docMk/>
            <pc:sldMk cId="1675541314" sldId="287"/>
            <ac:spMk id="4" creationId="{D41114F7-B077-45B2-B85D-D4B9E138AAA4}"/>
          </ac:spMkLst>
        </pc:spChg>
        <pc:picChg chg="add del mod">
          <ac:chgData name="Priya Agrawal" userId="fe1001a6350cee75" providerId="LiveId" clId="{F4B46623-B952-47AC-A0FD-1A5B8F386E7F}" dt="2020-07-02T14:34:47.934" v="861"/>
          <ac:picMkLst>
            <pc:docMk/>
            <pc:sldMk cId="1675541314" sldId="287"/>
            <ac:picMk id="3" creationId="{8784E8DA-23F3-46F2-BE07-1BCD697F3A3A}"/>
          </ac:picMkLst>
        </pc:picChg>
        <pc:picChg chg="add del">
          <ac:chgData name="Priya Agrawal" userId="fe1001a6350cee75" providerId="LiveId" clId="{F4B46623-B952-47AC-A0FD-1A5B8F386E7F}" dt="2020-07-02T14:35:01.560" v="866" actId="478"/>
          <ac:picMkLst>
            <pc:docMk/>
            <pc:sldMk cId="1675541314" sldId="287"/>
            <ac:picMk id="2050" creationId="{8CA99C1D-8242-4995-971D-C7FB63204932}"/>
          </ac:picMkLst>
        </pc:picChg>
        <pc:picChg chg="add mod">
          <ac:chgData name="Priya Agrawal" userId="fe1001a6350cee75" providerId="LiveId" clId="{F4B46623-B952-47AC-A0FD-1A5B8F386E7F}" dt="2020-07-02T14:36:07.733" v="873" actId="14100"/>
          <ac:picMkLst>
            <pc:docMk/>
            <pc:sldMk cId="1675541314" sldId="287"/>
            <ac:picMk id="2052" creationId="{12C854B1-2BD3-4F60-BCD0-DE6D33C21CA0}"/>
          </ac:picMkLst>
        </pc:picChg>
      </pc:sldChg>
      <pc:sldChg chg="addSp delSp modSp add mod ord">
        <pc:chgData name="Priya Agrawal" userId="fe1001a6350cee75" providerId="LiveId" clId="{F4B46623-B952-47AC-A0FD-1A5B8F386E7F}" dt="2020-07-02T14:34:31.293" v="859" actId="14100"/>
        <pc:sldMkLst>
          <pc:docMk/>
          <pc:sldMk cId="1818121052" sldId="288"/>
        </pc:sldMkLst>
        <pc:picChg chg="add del">
          <ac:chgData name="Priya Agrawal" userId="fe1001a6350cee75" providerId="LiveId" clId="{F4B46623-B952-47AC-A0FD-1A5B8F386E7F}" dt="2020-07-02T14:34:13.430" v="853" actId="478"/>
          <ac:picMkLst>
            <pc:docMk/>
            <pc:sldMk cId="1818121052" sldId="288"/>
            <ac:picMk id="2" creationId="{959658C7-27F8-4C55-9278-1C10C3C3AF67}"/>
          </ac:picMkLst>
        </pc:picChg>
        <pc:picChg chg="add mod">
          <ac:chgData name="Priya Agrawal" userId="fe1001a6350cee75" providerId="LiveId" clId="{F4B46623-B952-47AC-A0FD-1A5B8F386E7F}" dt="2020-07-02T14:34:31.293" v="859" actId="14100"/>
          <ac:picMkLst>
            <pc:docMk/>
            <pc:sldMk cId="1818121052" sldId="288"/>
            <ac:picMk id="3" creationId="{374F31C9-8242-47AF-84C0-ED8E652398E8}"/>
          </ac:picMkLst>
        </pc:picChg>
      </pc:sldChg>
      <pc:sldChg chg="addSp delSp modSp add mod">
        <pc:chgData name="Priya Agrawal" userId="fe1001a6350cee75" providerId="LiveId" clId="{F4B46623-B952-47AC-A0FD-1A5B8F386E7F}" dt="2020-07-02T14:38:55.861" v="938" actId="20577"/>
        <pc:sldMkLst>
          <pc:docMk/>
          <pc:sldMk cId="3925456412" sldId="289"/>
        </pc:sldMkLst>
        <pc:spChg chg="add mod">
          <ac:chgData name="Priya Agrawal" userId="fe1001a6350cee75" providerId="LiveId" clId="{F4B46623-B952-47AC-A0FD-1A5B8F386E7F}" dt="2020-07-02T14:37:00.943" v="884" actId="14100"/>
          <ac:spMkLst>
            <pc:docMk/>
            <pc:sldMk cId="3925456412" sldId="289"/>
            <ac:spMk id="2" creationId="{FDE30740-A869-4BCB-9D8F-9594DE4C14D4}"/>
          </ac:spMkLst>
        </pc:spChg>
        <pc:spChg chg="add mod">
          <ac:chgData name="Priya Agrawal" userId="fe1001a6350cee75" providerId="LiveId" clId="{F4B46623-B952-47AC-A0FD-1A5B8F386E7F}" dt="2020-07-02T14:38:55.861" v="938" actId="20577"/>
          <ac:spMkLst>
            <pc:docMk/>
            <pc:sldMk cId="3925456412" sldId="289"/>
            <ac:spMk id="3" creationId="{18C6A1D9-5031-4F0D-91BE-8D34B7E953E6}"/>
          </ac:spMkLst>
        </pc:spChg>
        <pc:picChg chg="del">
          <ac:chgData name="Priya Agrawal" userId="fe1001a6350cee75" providerId="LiveId" clId="{F4B46623-B952-47AC-A0FD-1A5B8F386E7F}" dt="2020-07-02T14:36:30.371" v="875" actId="478"/>
          <ac:picMkLst>
            <pc:docMk/>
            <pc:sldMk cId="3925456412" sldId="289"/>
            <ac:picMk id="2050" creationId="{8CA99C1D-8242-4995-971D-C7FB63204932}"/>
          </ac:picMkLst>
        </pc:picChg>
        <pc:picChg chg="add mod">
          <ac:chgData name="Priya Agrawal" userId="fe1001a6350cee75" providerId="LiveId" clId="{F4B46623-B952-47AC-A0FD-1A5B8F386E7F}" dt="2020-07-02T14:36:48.057" v="880" actId="14100"/>
          <ac:picMkLst>
            <pc:docMk/>
            <pc:sldMk cId="3925456412" sldId="289"/>
            <ac:picMk id="6146" creationId="{515A1211-18EC-458A-AE80-851C1E7960A7}"/>
          </ac:picMkLst>
        </pc:picChg>
      </pc:sldChg>
      <pc:sldChg chg="addSp delSp modSp add mod">
        <pc:chgData name="Priya Agrawal" userId="fe1001a6350cee75" providerId="LiveId" clId="{F4B46623-B952-47AC-A0FD-1A5B8F386E7F}" dt="2020-07-02T14:38:23.258" v="905" actId="20577"/>
        <pc:sldMkLst>
          <pc:docMk/>
          <pc:sldMk cId="299444844" sldId="290"/>
        </pc:sldMkLst>
        <pc:spChg chg="add mod">
          <ac:chgData name="Priya Agrawal" userId="fe1001a6350cee75" providerId="LiveId" clId="{F4B46623-B952-47AC-A0FD-1A5B8F386E7F}" dt="2020-07-02T14:37:42.968" v="891" actId="14100"/>
          <ac:spMkLst>
            <pc:docMk/>
            <pc:sldMk cId="299444844" sldId="290"/>
            <ac:spMk id="2" creationId="{E2029530-6355-407B-B028-4A0C7C7B90CF}"/>
          </ac:spMkLst>
        </pc:spChg>
        <pc:spChg chg="add mod">
          <ac:chgData name="Priya Agrawal" userId="fe1001a6350cee75" providerId="LiveId" clId="{F4B46623-B952-47AC-A0FD-1A5B8F386E7F}" dt="2020-07-02T14:38:23.258" v="905" actId="20577"/>
          <ac:spMkLst>
            <pc:docMk/>
            <pc:sldMk cId="299444844" sldId="290"/>
            <ac:spMk id="3" creationId="{886E3A5C-0A43-44D4-83BD-73E1BD88C128}"/>
          </ac:spMkLst>
        </pc:spChg>
        <pc:picChg chg="del">
          <ac:chgData name="Priya Agrawal" userId="fe1001a6350cee75" providerId="LiveId" clId="{F4B46623-B952-47AC-A0FD-1A5B8F386E7F}" dt="2020-07-02T14:37:13.332" v="885" actId="478"/>
          <ac:picMkLst>
            <pc:docMk/>
            <pc:sldMk cId="299444844" sldId="290"/>
            <ac:picMk id="2050" creationId="{8CA99C1D-8242-4995-971D-C7FB63204932}"/>
          </ac:picMkLst>
        </pc:picChg>
        <pc:picChg chg="add mod">
          <ac:chgData name="Priya Agrawal" userId="fe1001a6350cee75" providerId="LiveId" clId="{F4B46623-B952-47AC-A0FD-1A5B8F386E7F}" dt="2020-07-02T14:37:34.578" v="888" actId="14100"/>
          <ac:picMkLst>
            <pc:docMk/>
            <pc:sldMk cId="299444844" sldId="290"/>
            <ac:picMk id="5122" creationId="{CCEDBBA6-7C70-4922-B0D8-55EDD64B4278}"/>
          </ac:picMkLst>
        </pc:picChg>
      </pc:sldChg>
      <pc:sldChg chg="addSp delSp modSp add mod">
        <pc:chgData name="Priya Agrawal" userId="fe1001a6350cee75" providerId="LiveId" clId="{F4B46623-B952-47AC-A0FD-1A5B8F386E7F}" dt="2020-07-02T14:45:49.570" v="974" actId="1076"/>
        <pc:sldMkLst>
          <pc:docMk/>
          <pc:sldMk cId="485006459" sldId="291"/>
        </pc:sldMkLst>
        <pc:spChg chg="add mod">
          <ac:chgData name="Priya Agrawal" userId="fe1001a6350cee75" providerId="LiveId" clId="{F4B46623-B952-47AC-A0FD-1A5B8F386E7F}" dt="2020-07-02T14:45:41.987" v="972" actId="14100"/>
          <ac:spMkLst>
            <pc:docMk/>
            <pc:sldMk cId="485006459" sldId="291"/>
            <ac:spMk id="2" creationId="{BDA6D348-A4B0-4B84-8D37-B7C9810BCE61}"/>
          </ac:spMkLst>
        </pc:spChg>
        <pc:spChg chg="add mod">
          <ac:chgData name="Priya Agrawal" userId="fe1001a6350cee75" providerId="LiveId" clId="{F4B46623-B952-47AC-A0FD-1A5B8F386E7F}" dt="2020-07-02T14:45:49.570" v="974" actId="1076"/>
          <ac:spMkLst>
            <pc:docMk/>
            <pc:sldMk cId="485006459" sldId="291"/>
            <ac:spMk id="3" creationId="{5A600420-3FC5-4C0D-946F-CA3E9D42E633}"/>
          </ac:spMkLst>
        </pc:spChg>
        <pc:picChg chg="del">
          <ac:chgData name="Priya Agrawal" userId="fe1001a6350cee75" providerId="LiveId" clId="{F4B46623-B952-47AC-A0FD-1A5B8F386E7F}" dt="2020-07-02T14:45:07.690" v="966" actId="478"/>
          <ac:picMkLst>
            <pc:docMk/>
            <pc:sldMk cId="485006459" sldId="291"/>
            <ac:picMk id="2050" creationId="{8CA99C1D-8242-4995-971D-C7FB63204932}"/>
          </ac:picMkLst>
        </pc:picChg>
        <pc:picChg chg="add mod">
          <ac:chgData name="Priya Agrawal" userId="fe1001a6350cee75" providerId="LiveId" clId="{F4B46623-B952-47AC-A0FD-1A5B8F386E7F}" dt="2020-07-02T14:45:35.263" v="969" actId="14100"/>
          <ac:picMkLst>
            <pc:docMk/>
            <pc:sldMk cId="485006459" sldId="291"/>
            <ac:picMk id="4098" creationId="{6E6F00DC-D8E9-4DB5-A9A9-D73CBF9BC9F1}"/>
          </ac:picMkLst>
        </pc:picChg>
      </pc:sldChg>
      <pc:sldChg chg="addSp modSp add mod">
        <pc:chgData name="Priya Agrawal" userId="fe1001a6350cee75" providerId="LiveId" clId="{F4B46623-B952-47AC-A0FD-1A5B8F386E7F}" dt="2020-07-02T14:46:48.366" v="993" actId="20577"/>
        <pc:sldMkLst>
          <pc:docMk/>
          <pc:sldMk cId="1782334636" sldId="292"/>
        </pc:sldMkLst>
        <pc:spChg chg="add mod">
          <ac:chgData name="Priya Agrawal" userId="fe1001a6350cee75" providerId="LiveId" clId="{F4B46623-B952-47AC-A0FD-1A5B8F386E7F}" dt="2020-07-02T14:46:27.692" v="985" actId="1076"/>
          <ac:spMkLst>
            <pc:docMk/>
            <pc:sldMk cId="1782334636" sldId="292"/>
            <ac:spMk id="2" creationId="{228B637B-89AB-4D19-92E2-90D7C21385A5}"/>
          </ac:spMkLst>
        </pc:spChg>
        <pc:spChg chg="add mod">
          <ac:chgData name="Priya Agrawal" userId="fe1001a6350cee75" providerId="LiveId" clId="{F4B46623-B952-47AC-A0FD-1A5B8F386E7F}" dt="2020-07-02T14:46:48.366" v="993" actId="20577"/>
          <ac:spMkLst>
            <pc:docMk/>
            <pc:sldMk cId="1782334636" sldId="292"/>
            <ac:spMk id="3" creationId="{CC163B88-D6B4-474F-9404-F53A265BF386}"/>
          </ac:spMkLst>
        </pc:spChg>
        <pc:picChg chg="mod">
          <ac:chgData name="Priya Agrawal" userId="fe1001a6350cee75" providerId="LiveId" clId="{F4B46623-B952-47AC-A0FD-1A5B8F386E7F}" dt="2020-07-02T14:46:19.948" v="982" actId="14100"/>
          <ac:picMkLst>
            <pc:docMk/>
            <pc:sldMk cId="1782334636" sldId="292"/>
            <ac:picMk id="2050" creationId="{8CA99C1D-8242-4995-971D-C7FB63204932}"/>
          </ac:picMkLst>
        </pc:picChg>
      </pc:sldChg>
      <pc:sldChg chg="addSp delSp modSp add mod">
        <pc:chgData name="Priya Agrawal" userId="fe1001a6350cee75" providerId="LiveId" clId="{F4B46623-B952-47AC-A0FD-1A5B8F386E7F}" dt="2020-07-02T14:47:44.526" v="1006" actId="20577"/>
        <pc:sldMkLst>
          <pc:docMk/>
          <pc:sldMk cId="2262444053" sldId="293"/>
        </pc:sldMkLst>
        <pc:spChg chg="del">
          <ac:chgData name="Priya Agrawal" userId="fe1001a6350cee75" providerId="LiveId" clId="{F4B46623-B952-47AC-A0FD-1A5B8F386E7F}" dt="2020-07-02T14:47:10.597" v="997" actId="478"/>
          <ac:spMkLst>
            <pc:docMk/>
            <pc:sldMk cId="2262444053" sldId="293"/>
            <ac:spMk id="2" creationId="{228B637B-89AB-4D19-92E2-90D7C21385A5}"/>
          </ac:spMkLst>
        </pc:spChg>
        <pc:spChg chg="mod">
          <ac:chgData name="Priya Agrawal" userId="fe1001a6350cee75" providerId="LiveId" clId="{F4B46623-B952-47AC-A0FD-1A5B8F386E7F}" dt="2020-07-02T14:47:44.526" v="1006" actId="20577"/>
          <ac:spMkLst>
            <pc:docMk/>
            <pc:sldMk cId="2262444053" sldId="293"/>
            <ac:spMk id="3" creationId="{CC163B88-D6B4-474F-9404-F53A265BF386}"/>
          </ac:spMkLst>
        </pc:spChg>
        <pc:spChg chg="add mod">
          <ac:chgData name="Priya Agrawal" userId="fe1001a6350cee75" providerId="LiveId" clId="{F4B46623-B952-47AC-A0FD-1A5B8F386E7F}" dt="2020-07-02T14:47:13.095" v="998" actId="1076"/>
          <ac:spMkLst>
            <pc:docMk/>
            <pc:sldMk cId="2262444053" sldId="293"/>
            <ac:spMk id="4" creationId="{9BF85709-B33F-42DF-BC06-E79706B3733D}"/>
          </ac:spMkLst>
        </pc:spChg>
        <pc:picChg chg="del">
          <ac:chgData name="Priya Agrawal" userId="fe1001a6350cee75" providerId="LiveId" clId="{F4B46623-B952-47AC-A0FD-1A5B8F386E7F}" dt="2020-07-02T14:47:06.491" v="995" actId="478"/>
          <ac:picMkLst>
            <pc:docMk/>
            <pc:sldMk cId="2262444053" sldId="293"/>
            <ac:picMk id="2050" creationId="{8CA99C1D-8242-4995-971D-C7FB63204932}"/>
          </ac:picMkLst>
        </pc:picChg>
        <pc:picChg chg="add mod">
          <ac:chgData name="Priya Agrawal" userId="fe1001a6350cee75" providerId="LiveId" clId="{F4B46623-B952-47AC-A0FD-1A5B8F386E7F}" dt="2020-07-02T14:47:29.637" v="1001" actId="1076"/>
          <ac:picMkLst>
            <pc:docMk/>
            <pc:sldMk cId="2262444053" sldId="293"/>
            <ac:picMk id="7170" creationId="{7E8C20CB-0E42-48C8-B13C-4CDCDD1611CB}"/>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2B93D-3EFB-4E8E-8B30-FED3E26109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7CCD74A-D023-485D-B077-3947F9C13F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6F6487C-C591-453F-898A-4ECC5E28AE2A}"/>
              </a:ext>
            </a:extLst>
          </p:cNvPr>
          <p:cNvSpPr>
            <a:spLocks noGrp="1"/>
          </p:cNvSpPr>
          <p:nvPr>
            <p:ph type="dt" sz="half" idx="10"/>
          </p:nvPr>
        </p:nvSpPr>
        <p:spPr/>
        <p:txBody>
          <a:bodyPr/>
          <a:lstStyle/>
          <a:p>
            <a:fld id="{28D1C85B-7AC7-44FF-AEB8-9E153C624C13}" type="datetimeFigureOut">
              <a:rPr lang="en-IN" smtClean="0"/>
              <a:t>06-07-2020</a:t>
            </a:fld>
            <a:endParaRPr lang="en-IN"/>
          </a:p>
        </p:txBody>
      </p:sp>
      <p:sp>
        <p:nvSpPr>
          <p:cNvPr id="5" name="Footer Placeholder 4">
            <a:extLst>
              <a:ext uri="{FF2B5EF4-FFF2-40B4-BE49-F238E27FC236}">
                <a16:creationId xmlns:a16="http://schemas.microsoft.com/office/drawing/2014/main" id="{F7BCC98C-7DD9-4722-A3A2-A453D3679B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DC8D9AA-1F36-4D30-81D5-18F7D25A734B}"/>
              </a:ext>
            </a:extLst>
          </p:cNvPr>
          <p:cNvSpPr>
            <a:spLocks noGrp="1"/>
          </p:cNvSpPr>
          <p:nvPr>
            <p:ph type="sldNum" sz="quarter" idx="12"/>
          </p:nvPr>
        </p:nvSpPr>
        <p:spPr/>
        <p:txBody>
          <a:bodyPr/>
          <a:lstStyle/>
          <a:p>
            <a:fld id="{6E040097-DF5F-493E-8325-B34BDD6A46F9}" type="slidenum">
              <a:rPr lang="en-IN" smtClean="0"/>
              <a:t>‹#›</a:t>
            </a:fld>
            <a:endParaRPr lang="en-IN"/>
          </a:p>
        </p:txBody>
      </p:sp>
    </p:spTree>
    <p:extLst>
      <p:ext uri="{BB962C8B-B14F-4D97-AF65-F5344CB8AC3E}">
        <p14:creationId xmlns:p14="http://schemas.microsoft.com/office/powerpoint/2010/main" val="1396025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7BD69-B4A8-4B01-A655-F524DA3E500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636A648-8D10-4DD1-9103-04B7FBBFAF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082786C-CADF-4F71-A190-D1BDA02987D2}"/>
              </a:ext>
            </a:extLst>
          </p:cNvPr>
          <p:cNvSpPr>
            <a:spLocks noGrp="1"/>
          </p:cNvSpPr>
          <p:nvPr>
            <p:ph type="dt" sz="half" idx="10"/>
          </p:nvPr>
        </p:nvSpPr>
        <p:spPr/>
        <p:txBody>
          <a:bodyPr/>
          <a:lstStyle/>
          <a:p>
            <a:fld id="{28D1C85B-7AC7-44FF-AEB8-9E153C624C13}" type="datetimeFigureOut">
              <a:rPr lang="en-IN" smtClean="0"/>
              <a:t>06-07-2020</a:t>
            </a:fld>
            <a:endParaRPr lang="en-IN"/>
          </a:p>
        </p:txBody>
      </p:sp>
      <p:sp>
        <p:nvSpPr>
          <p:cNvPr id="5" name="Footer Placeholder 4">
            <a:extLst>
              <a:ext uri="{FF2B5EF4-FFF2-40B4-BE49-F238E27FC236}">
                <a16:creationId xmlns:a16="http://schemas.microsoft.com/office/drawing/2014/main" id="{6E619DCA-2506-4BF4-8E36-85204D9F817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808FEB5-03DA-4374-8065-BD089EECAAD4}"/>
              </a:ext>
            </a:extLst>
          </p:cNvPr>
          <p:cNvSpPr>
            <a:spLocks noGrp="1"/>
          </p:cNvSpPr>
          <p:nvPr>
            <p:ph type="sldNum" sz="quarter" idx="12"/>
          </p:nvPr>
        </p:nvSpPr>
        <p:spPr/>
        <p:txBody>
          <a:bodyPr/>
          <a:lstStyle/>
          <a:p>
            <a:fld id="{6E040097-DF5F-493E-8325-B34BDD6A46F9}" type="slidenum">
              <a:rPr lang="en-IN" smtClean="0"/>
              <a:t>‹#›</a:t>
            </a:fld>
            <a:endParaRPr lang="en-IN"/>
          </a:p>
        </p:txBody>
      </p:sp>
    </p:spTree>
    <p:extLst>
      <p:ext uri="{BB962C8B-B14F-4D97-AF65-F5344CB8AC3E}">
        <p14:creationId xmlns:p14="http://schemas.microsoft.com/office/powerpoint/2010/main" val="3960799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BFA564-B9D7-4803-B70F-97860B97D64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BFDBA77-2044-4761-8246-B066A4D935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C529397-5BDD-4425-8D12-6FAB9E8D835F}"/>
              </a:ext>
            </a:extLst>
          </p:cNvPr>
          <p:cNvSpPr>
            <a:spLocks noGrp="1"/>
          </p:cNvSpPr>
          <p:nvPr>
            <p:ph type="dt" sz="half" idx="10"/>
          </p:nvPr>
        </p:nvSpPr>
        <p:spPr/>
        <p:txBody>
          <a:bodyPr/>
          <a:lstStyle/>
          <a:p>
            <a:fld id="{28D1C85B-7AC7-44FF-AEB8-9E153C624C13}" type="datetimeFigureOut">
              <a:rPr lang="en-IN" smtClean="0"/>
              <a:t>06-07-2020</a:t>
            </a:fld>
            <a:endParaRPr lang="en-IN"/>
          </a:p>
        </p:txBody>
      </p:sp>
      <p:sp>
        <p:nvSpPr>
          <p:cNvPr id="5" name="Footer Placeholder 4">
            <a:extLst>
              <a:ext uri="{FF2B5EF4-FFF2-40B4-BE49-F238E27FC236}">
                <a16:creationId xmlns:a16="http://schemas.microsoft.com/office/drawing/2014/main" id="{5F02D977-43BF-48AB-B6F7-4BB0B89AEAD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B716693-B669-479F-B4F6-D83CD8C0A44A}"/>
              </a:ext>
            </a:extLst>
          </p:cNvPr>
          <p:cNvSpPr>
            <a:spLocks noGrp="1"/>
          </p:cNvSpPr>
          <p:nvPr>
            <p:ph type="sldNum" sz="quarter" idx="12"/>
          </p:nvPr>
        </p:nvSpPr>
        <p:spPr/>
        <p:txBody>
          <a:bodyPr/>
          <a:lstStyle/>
          <a:p>
            <a:fld id="{6E040097-DF5F-493E-8325-B34BDD6A46F9}" type="slidenum">
              <a:rPr lang="en-IN" smtClean="0"/>
              <a:t>‹#›</a:t>
            </a:fld>
            <a:endParaRPr lang="en-IN"/>
          </a:p>
        </p:txBody>
      </p:sp>
    </p:spTree>
    <p:extLst>
      <p:ext uri="{BB962C8B-B14F-4D97-AF65-F5344CB8AC3E}">
        <p14:creationId xmlns:p14="http://schemas.microsoft.com/office/powerpoint/2010/main" val="3798100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998BD-0BF7-470A-87B9-E1944ECA98F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1F9C6E1-1B89-421B-A114-0F7148AE90F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6285D53-C3D2-4A59-948C-4CF59F6389AE}"/>
              </a:ext>
            </a:extLst>
          </p:cNvPr>
          <p:cNvSpPr>
            <a:spLocks noGrp="1"/>
          </p:cNvSpPr>
          <p:nvPr>
            <p:ph type="dt" sz="half" idx="10"/>
          </p:nvPr>
        </p:nvSpPr>
        <p:spPr/>
        <p:txBody>
          <a:bodyPr/>
          <a:lstStyle/>
          <a:p>
            <a:fld id="{28D1C85B-7AC7-44FF-AEB8-9E153C624C13}" type="datetimeFigureOut">
              <a:rPr lang="en-IN" smtClean="0"/>
              <a:t>06-07-2020</a:t>
            </a:fld>
            <a:endParaRPr lang="en-IN"/>
          </a:p>
        </p:txBody>
      </p:sp>
      <p:sp>
        <p:nvSpPr>
          <p:cNvPr id="5" name="Footer Placeholder 4">
            <a:extLst>
              <a:ext uri="{FF2B5EF4-FFF2-40B4-BE49-F238E27FC236}">
                <a16:creationId xmlns:a16="http://schemas.microsoft.com/office/drawing/2014/main" id="{9A52955C-2466-4342-9DC9-0ED600D81A3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B7BCBC5-8ADD-4AF3-ABE4-F73844DD7EEC}"/>
              </a:ext>
            </a:extLst>
          </p:cNvPr>
          <p:cNvSpPr>
            <a:spLocks noGrp="1"/>
          </p:cNvSpPr>
          <p:nvPr>
            <p:ph type="sldNum" sz="quarter" idx="12"/>
          </p:nvPr>
        </p:nvSpPr>
        <p:spPr/>
        <p:txBody>
          <a:bodyPr/>
          <a:lstStyle/>
          <a:p>
            <a:fld id="{6E040097-DF5F-493E-8325-B34BDD6A46F9}" type="slidenum">
              <a:rPr lang="en-IN" smtClean="0"/>
              <a:t>‹#›</a:t>
            </a:fld>
            <a:endParaRPr lang="en-IN"/>
          </a:p>
        </p:txBody>
      </p:sp>
    </p:spTree>
    <p:extLst>
      <p:ext uri="{BB962C8B-B14F-4D97-AF65-F5344CB8AC3E}">
        <p14:creationId xmlns:p14="http://schemas.microsoft.com/office/powerpoint/2010/main" val="400619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F318-A33B-4F20-AAAD-7DCC9DCD7C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F9B6A3D-0984-4819-9760-F75E927200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CC67B5-2649-4FDE-8B03-9692750DA90B}"/>
              </a:ext>
            </a:extLst>
          </p:cNvPr>
          <p:cNvSpPr>
            <a:spLocks noGrp="1"/>
          </p:cNvSpPr>
          <p:nvPr>
            <p:ph type="dt" sz="half" idx="10"/>
          </p:nvPr>
        </p:nvSpPr>
        <p:spPr/>
        <p:txBody>
          <a:bodyPr/>
          <a:lstStyle/>
          <a:p>
            <a:fld id="{28D1C85B-7AC7-44FF-AEB8-9E153C624C13}" type="datetimeFigureOut">
              <a:rPr lang="en-IN" smtClean="0"/>
              <a:t>06-07-2020</a:t>
            </a:fld>
            <a:endParaRPr lang="en-IN"/>
          </a:p>
        </p:txBody>
      </p:sp>
      <p:sp>
        <p:nvSpPr>
          <p:cNvPr id="5" name="Footer Placeholder 4">
            <a:extLst>
              <a:ext uri="{FF2B5EF4-FFF2-40B4-BE49-F238E27FC236}">
                <a16:creationId xmlns:a16="http://schemas.microsoft.com/office/drawing/2014/main" id="{D90C689D-7395-4098-A21D-778A392BA2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149336B-2956-4D48-AF04-508AF082AE02}"/>
              </a:ext>
            </a:extLst>
          </p:cNvPr>
          <p:cNvSpPr>
            <a:spLocks noGrp="1"/>
          </p:cNvSpPr>
          <p:nvPr>
            <p:ph type="sldNum" sz="quarter" idx="12"/>
          </p:nvPr>
        </p:nvSpPr>
        <p:spPr/>
        <p:txBody>
          <a:bodyPr/>
          <a:lstStyle/>
          <a:p>
            <a:fld id="{6E040097-DF5F-493E-8325-B34BDD6A46F9}" type="slidenum">
              <a:rPr lang="en-IN" smtClean="0"/>
              <a:t>‹#›</a:t>
            </a:fld>
            <a:endParaRPr lang="en-IN"/>
          </a:p>
        </p:txBody>
      </p:sp>
    </p:spTree>
    <p:extLst>
      <p:ext uri="{BB962C8B-B14F-4D97-AF65-F5344CB8AC3E}">
        <p14:creationId xmlns:p14="http://schemas.microsoft.com/office/powerpoint/2010/main" val="1117825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E352-5B2A-404B-8E3F-29DD1B76E75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FFE5220-15E5-43AF-B503-8C1A372CEC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AF5FEED-62EB-4ED4-B17D-C896D4EB9E6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6D9C867-3B75-4395-BCF6-801D66A0A382}"/>
              </a:ext>
            </a:extLst>
          </p:cNvPr>
          <p:cNvSpPr>
            <a:spLocks noGrp="1"/>
          </p:cNvSpPr>
          <p:nvPr>
            <p:ph type="dt" sz="half" idx="10"/>
          </p:nvPr>
        </p:nvSpPr>
        <p:spPr/>
        <p:txBody>
          <a:bodyPr/>
          <a:lstStyle/>
          <a:p>
            <a:fld id="{28D1C85B-7AC7-44FF-AEB8-9E153C624C13}" type="datetimeFigureOut">
              <a:rPr lang="en-IN" smtClean="0"/>
              <a:t>06-07-2020</a:t>
            </a:fld>
            <a:endParaRPr lang="en-IN"/>
          </a:p>
        </p:txBody>
      </p:sp>
      <p:sp>
        <p:nvSpPr>
          <p:cNvPr id="6" name="Footer Placeholder 5">
            <a:extLst>
              <a:ext uri="{FF2B5EF4-FFF2-40B4-BE49-F238E27FC236}">
                <a16:creationId xmlns:a16="http://schemas.microsoft.com/office/drawing/2014/main" id="{0785A46C-36F2-47E3-B35E-76228294C6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C98166F-ACB3-4C35-B1DA-4BE648229D81}"/>
              </a:ext>
            </a:extLst>
          </p:cNvPr>
          <p:cNvSpPr>
            <a:spLocks noGrp="1"/>
          </p:cNvSpPr>
          <p:nvPr>
            <p:ph type="sldNum" sz="quarter" idx="12"/>
          </p:nvPr>
        </p:nvSpPr>
        <p:spPr/>
        <p:txBody>
          <a:bodyPr/>
          <a:lstStyle/>
          <a:p>
            <a:fld id="{6E040097-DF5F-493E-8325-B34BDD6A46F9}" type="slidenum">
              <a:rPr lang="en-IN" smtClean="0"/>
              <a:t>‹#›</a:t>
            </a:fld>
            <a:endParaRPr lang="en-IN"/>
          </a:p>
        </p:txBody>
      </p:sp>
    </p:spTree>
    <p:extLst>
      <p:ext uri="{BB962C8B-B14F-4D97-AF65-F5344CB8AC3E}">
        <p14:creationId xmlns:p14="http://schemas.microsoft.com/office/powerpoint/2010/main" val="1966969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8E1F6-6C35-4DF0-B68D-54EE990B618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BF5DF02-785D-48EA-A193-915AECD202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AD0B44-ABC7-4D20-A6FC-C68A663C84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5915042-999F-4571-B926-A1AF77D212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439E603-0047-4C76-ACFC-20AC0968A69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A145C9D-9E4A-4FEA-BC1E-018C32A9E674}"/>
              </a:ext>
            </a:extLst>
          </p:cNvPr>
          <p:cNvSpPr>
            <a:spLocks noGrp="1"/>
          </p:cNvSpPr>
          <p:nvPr>
            <p:ph type="dt" sz="half" idx="10"/>
          </p:nvPr>
        </p:nvSpPr>
        <p:spPr/>
        <p:txBody>
          <a:bodyPr/>
          <a:lstStyle/>
          <a:p>
            <a:fld id="{28D1C85B-7AC7-44FF-AEB8-9E153C624C13}" type="datetimeFigureOut">
              <a:rPr lang="en-IN" smtClean="0"/>
              <a:t>06-07-2020</a:t>
            </a:fld>
            <a:endParaRPr lang="en-IN"/>
          </a:p>
        </p:txBody>
      </p:sp>
      <p:sp>
        <p:nvSpPr>
          <p:cNvPr id="8" name="Footer Placeholder 7">
            <a:extLst>
              <a:ext uri="{FF2B5EF4-FFF2-40B4-BE49-F238E27FC236}">
                <a16:creationId xmlns:a16="http://schemas.microsoft.com/office/drawing/2014/main" id="{5B13C55E-2251-4615-80A6-B62445D26AE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A33E830-5897-4E84-9708-5F30F3B7F634}"/>
              </a:ext>
            </a:extLst>
          </p:cNvPr>
          <p:cNvSpPr>
            <a:spLocks noGrp="1"/>
          </p:cNvSpPr>
          <p:nvPr>
            <p:ph type="sldNum" sz="quarter" idx="12"/>
          </p:nvPr>
        </p:nvSpPr>
        <p:spPr/>
        <p:txBody>
          <a:bodyPr/>
          <a:lstStyle/>
          <a:p>
            <a:fld id="{6E040097-DF5F-493E-8325-B34BDD6A46F9}" type="slidenum">
              <a:rPr lang="en-IN" smtClean="0"/>
              <a:t>‹#›</a:t>
            </a:fld>
            <a:endParaRPr lang="en-IN"/>
          </a:p>
        </p:txBody>
      </p:sp>
    </p:spTree>
    <p:extLst>
      <p:ext uri="{BB962C8B-B14F-4D97-AF65-F5344CB8AC3E}">
        <p14:creationId xmlns:p14="http://schemas.microsoft.com/office/powerpoint/2010/main" val="1244945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11195-BC21-4BA8-BD5F-68AFC52AF32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EF58C8A-7512-42C4-87ED-0E86F1E29BFF}"/>
              </a:ext>
            </a:extLst>
          </p:cNvPr>
          <p:cNvSpPr>
            <a:spLocks noGrp="1"/>
          </p:cNvSpPr>
          <p:nvPr>
            <p:ph type="dt" sz="half" idx="10"/>
          </p:nvPr>
        </p:nvSpPr>
        <p:spPr/>
        <p:txBody>
          <a:bodyPr/>
          <a:lstStyle/>
          <a:p>
            <a:fld id="{28D1C85B-7AC7-44FF-AEB8-9E153C624C13}" type="datetimeFigureOut">
              <a:rPr lang="en-IN" smtClean="0"/>
              <a:t>06-07-2020</a:t>
            </a:fld>
            <a:endParaRPr lang="en-IN"/>
          </a:p>
        </p:txBody>
      </p:sp>
      <p:sp>
        <p:nvSpPr>
          <p:cNvPr id="4" name="Footer Placeholder 3">
            <a:extLst>
              <a:ext uri="{FF2B5EF4-FFF2-40B4-BE49-F238E27FC236}">
                <a16:creationId xmlns:a16="http://schemas.microsoft.com/office/drawing/2014/main" id="{471DCEBF-56B1-4E97-89B7-903DA7B0498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932094F-4AAF-4D37-9C18-906049330D93}"/>
              </a:ext>
            </a:extLst>
          </p:cNvPr>
          <p:cNvSpPr>
            <a:spLocks noGrp="1"/>
          </p:cNvSpPr>
          <p:nvPr>
            <p:ph type="sldNum" sz="quarter" idx="12"/>
          </p:nvPr>
        </p:nvSpPr>
        <p:spPr/>
        <p:txBody>
          <a:bodyPr/>
          <a:lstStyle/>
          <a:p>
            <a:fld id="{6E040097-DF5F-493E-8325-B34BDD6A46F9}" type="slidenum">
              <a:rPr lang="en-IN" smtClean="0"/>
              <a:t>‹#›</a:t>
            </a:fld>
            <a:endParaRPr lang="en-IN"/>
          </a:p>
        </p:txBody>
      </p:sp>
    </p:spTree>
    <p:extLst>
      <p:ext uri="{BB962C8B-B14F-4D97-AF65-F5344CB8AC3E}">
        <p14:creationId xmlns:p14="http://schemas.microsoft.com/office/powerpoint/2010/main" val="1667265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45774F-F24F-40B0-B170-DAB145F51090}"/>
              </a:ext>
            </a:extLst>
          </p:cNvPr>
          <p:cNvSpPr>
            <a:spLocks noGrp="1"/>
          </p:cNvSpPr>
          <p:nvPr>
            <p:ph type="dt" sz="half" idx="10"/>
          </p:nvPr>
        </p:nvSpPr>
        <p:spPr/>
        <p:txBody>
          <a:bodyPr/>
          <a:lstStyle/>
          <a:p>
            <a:fld id="{28D1C85B-7AC7-44FF-AEB8-9E153C624C13}" type="datetimeFigureOut">
              <a:rPr lang="en-IN" smtClean="0"/>
              <a:t>06-07-2020</a:t>
            </a:fld>
            <a:endParaRPr lang="en-IN"/>
          </a:p>
        </p:txBody>
      </p:sp>
      <p:sp>
        <p:nvSpPr>
          <p:cNvPr id="3" name="Footer Placeholder 2">
            <a:extLst>
              <a:ext uri="{FF2B5EF4-FFF2-40B4-BE49-F238E27FC236}">
                <a16:creationId xmlns:a16="http://schemas.microsoft.com/office/drawing/2014/main" id="{8275BDB1-87BE-4192-836A-9C708011741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D1DF749-3982-4F36-AAC0-11D59AD8590F}"/>
              </a:ext>
            </a:extLst>
          </p:cNvPr>
          <p:cNvSpPr>
            <a:spLocks noGrp="1"/>
          </p:cNvSpPr>
          <p:nvPr>
            <p:ph type="sldNum" sz="quarter" idx="12"/>
          </p:nvPr>
        </p:nvSpPr>
        <p:spPr/>
        <p:txBody>
          <a:bodyPr/>
          <a:lstStyle/>
          <a:p>
            <a:fld id="{6E040097-DF5F-493E-8325-B34BDD6A46F9}" type="slidenum">
              <a:rPr lang="en-IN" smtClean="0"/>
              <a:t>‹#›</a:t>
            </a:fld>
            <a:endParaRPr lang="en-IN"/>
          </a:p>
        </p:txBody>
      </p:sp>
    </p:spTree>
    <p:extLst>
      <p:ext uri="{BB962C8B-B14F-4D97-AF65-F5344CB8AC3E}">
        <p14:creationId xmlns:p14="http://schemas.microsoft.com/office/powerpoint/2010/main" val="3971349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2944D-6C60-4DFF-B69A-13E4F1D97B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33355F9-9895-4B83-8FA8-E75613E19C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0F61B85-9ADC-4F2F-9DE5-630D839999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552C30-6370-49A8-B011-0F75BCC1671A}"/>
              </a:ext>
            </a:extLst>
          </p:cNvPr>
          <p:cNvSpPr>
            <a:spLocks noGrp="1"/>
          </p:cNvSpPr>
          <p:nvPr>
            <p:ph type="dt" sz="half" idx="10"/>
          </p:nvPr>
        </p:nvSpPr>
        <p:spPr/>
        <p:txBody>
          <a:bodyPr/>
          <a:lstStyle/>
          <a:p>
            <a:fld id="{28D1C85B-7AC7-44FF-AEB8-9E153C624C13}" type="datetimeFigureOut">
              <a:rPr lang="en-IN" smtClean="0"/>
              <a:t>06-07-2020</a:t>
            </a:fld>
            <a:endParaRPr lang="en-IN"/>
          </a:p>
        </p:txBody>
      </p:sp>
      <p:sp>
        <p:nvSpPr>
          <p:cNvPr id="6" name="Footer Placeholder 5">
            <a:extLst>
              <a:ext uri="{FF2B5EF4-FFF2-40B4-BE49-F238E27FC236}">
                <a16:creationId xmlns:a16="http://schemas.microsoft.com/office/drawing/2014/main" id="{F8D5AAF5-7DA7-4739-A963-4AD8B65DFA9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433A78E-4D39-4F2B-9350-E7515A4CEE40}"/>
              </a:ext>
            </a:extLst>
          </p:cNvPr>
          <p:cNvSpPr>
            <a:spLocks noGrp="1"/>
          </p:cNvSpPr>
          <p:nvPr>
            <p:ph type="sldNum" sz="quarter" idx="12"/>
          </p:nvPr>
        </p:nvSpPr>
        <p:spPr/>
        <p:txBody>
          <a:bodyPr/>
          <a:lstStyle/>
          <a:p>
            <a:fld id="{6E040097-DF5F-493E-8325-B34BDD6A46F9}" type="slidenum">
              <a:rPr lang="en-IN" smtClean="0"/>
              <a:t>‹#›</a:t>
            </a:fld>
            <a:endParaRPr lang="en-IN"/>
          </a:p>
        </p:txBody>
      </p:sp>
    </p:spTree>
    <p:extLst>
      <p:ext uri="{BB962C8B-B14F-4D97-AF65-F5344CB8AC3E}">
        <p14:creationId xmlns:p14="http://schemas.microsoft.com/office/powerpoint/2010/main" val="3051314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9FA8C-B419-4061-BC56-9863697A36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69171B8-23EF-4316-BBD6-A73D3F00B4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F5AF6E4-5C43-4224-B4CE-0B2018A93D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1B2C9C-2434-482C-BB6D-8198DE085D4C}"/>
              </a:ext>
            </a:extLst>
          </p:cNvPr>
          <p:cNvSpPr>
            <a:spLocks noGrp="1"/>
          </p:cNvSpPr>
          <p:nvPr>
            <p:ph type="dt" sz="half" idx="10"/>
          </p:nvPr>
        </p:nvSpPr>
        <p:spPr/>
        <p:txBody>
          <a:bodyPr/>
          <a:lstStyle/>
          <a:p>
            <a:fld id="{28D1C85B-7AC7-44FF-AEB8-9E153C624C13}" type="datetimeFigureOut">
              <a:rPr lang="en-IN" smtClean="0"/>
              <a:t>06-07-2020</a:t>
            </a:fld>
            <a:endParaRPr lang="en-IN"/>
          </a:p>
        </p:txBody>
      </p:sp>
      <p:sp>
        <p:nvSpPr>
          <p:cNvPr id="6" name="Footer Placeholder 5">
            <a:extLst>
              <a:ext uri="{FF2B5EF4-FFF2-40B4-BE49-F238E27FC236}">
                <a16:creationId xmlns:a16="http://schemas.microsoft.com/office/drawing/2014/main" id="{2F0A563E-486F-42D2-8283-2CE7893E2CF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1B9DA9C-A5E4-4680-8B78-29B48EC1DEA5}"/>
              </a:ext>
            </a:extLst>
          </p:cNvPr>
          <p:cNvSpPr>
            <a:spLocks noGrp="1"/>
          </p:cNvSpPr>
          <p:nvPr>
            <p:ph type="sldNum" sz="quarter" idx="12"/>
          </p:nvPr>
        </p:nvSpPr>
        <p:spPr/>
        <p:txBody>
          <a:bodyPr/>
          <a:lstStyle/>
          <a:p>
            <a:fld id="{6E040097-DF5F-493E-8325-B34BDD6A46F9}" type="slidenum">
              <a:rPr lang="en-IN" smtClean="0"/>
              <a:t>‹#›</a:t>
            </a:fld>
            <a:endParaRPr lang="en-IN"/>
          </a:p>
        </p:txBody>
      </p:sp>
    </p:spTree>
    <p:extLst>
      <p:ext uri="{BB962C8B-B14F-4D97-AF65-F5344CB8AC3E}">
        <p14:creationId xmlns:p14="http://schemas.microsoft.com/office/powerpoint/2010/main" val="3662513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66490F-9BB6-4260-82C7-8CA9734594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43C503B-EA6D-46AC-BF04-6F0A30EB2C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7E2B5D-871E-4132-9B84-A1987805BF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D1C85B-7AC7-44FF-AEB8-9E153C624C13}" type="datetimeFigureOut">
              <a:rPr lang="en-IN" smtClean="0"/>
              <a:t>06-07-2020</a:t>
            </a:fld>
            <a:endParaRPr lang="en-IN"/>
          </a:p>
        </p:txBody>
      </p:sp>
      <p:sp>
        <p:nvSpPr>
          <p:cNvPr id="5" name="Footer Placeholder 4">
            <a:extLst>
              <a:ext uri="{FF2B5EF4-FFF2-40B4-BE49-F238E27FC236}">
                <a16:creationId xmlns:a16="http://schemas.microsoft.com/office/drawing/2014/main" id="{04637234-68E4-4B3E-A387-C708B059C6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CF82100-4A68-4396-A8B3-F0CAAC8C17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040097-DF5F-493E-8325-B34BDD6A46F9}" type="slidenum">
              <a:rPr lang="en-IN" smtClean="0"/>
              <a:t>‹#›</a:t>
            </a:fld>
            <a:endParaRPr lang="en-IN"/>
          </a:p>
        </p:txBody>
      </p:sp>
    </p:spTree>
    <p:extLst>
      <p:ext uri="{BB962C8B-B14F-4D97-AF65-F5344CB8AC3E}">
        <p14:creationId xmlns:p14="http://schemas.microsoft.com/office/powerpoint/2010/main" val="8087183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hyperlink" Target="https://github.com/GiovineItalia/Gadfly.jl" TargetMode="External"/><Relationship Id="rId3" Type="http://schemas.openxmlformats.org/officeDocument/2006/relationships/hyperlink" Target="https://github.com/JuliaPlots/Plots.jl" TargetMode="External"/><Relationship Id="rId7" Type="http://schemas.openxmlformats.org/officeDocument/2006/relationships/hyperlink" Target="https://github.com/sglyon/PlotlyJS.jl" TargetMode="External"/><Relationship Id="rId2" Type="http://schemas.openxmlformats.org/officeDocument/2006/relationships/image" Target="../media/image11.gif"/><Relationship Id="rId1" Type="http://schemas.openxmlformats.org/officeDocument/2006/relationships/slideLayout" Target="../slideLayouts/slideLayout1.xml"/><Relationship Id="rId6" Type="http://schemas.openxmlformats.org/officeDocument/2006/relationships/hyperlink" Target="https://github.com/JuliaPy/PyPlot.jl" TargetMode="External"/><Relationship Id="rId5" Type="http://schemas.openxmlformats.org/officeDocument/2006/relationships/hyperlink" Target="https://github.com/jheinen/GR.jl" TargetMode="External"/><Relationship Id="rId10" Type="http://schemas.openxmlformats.org/officeDocument/2006/relationships/hyperlink" Target="https://vega.github.io/vega-lite/" TargetMode="External"/><Relationship Id="rId4" Type="http://schemas.openxmlformats.org/officeDocument/2006/relationships/hyperlink" Target="https://docs.juliaplots.org/latest/backends/" TargetMode="External"/><Relationship Id="rId9" Type="http://schemas.openxmlformats.org/officeDocument/2006/relationships/hyperlink" Target="https://github.com/fredo-dedup/VegaLite.jl"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docs.julialang.org/en/v1/manual/calling-c-and-fortran-code/" TargetMode="External"/><Relationship Id="rId13" Type="http://schemas.openxmlformats.org/officeDocument/2006/relationships/hyperlink" Target="https://docs.julialang.org/en/v1/manual/embedding/" TargetMode="External"/><Relationship Id="rId3" Type="http://schemas.openxmlformats.org/officeDocument/2006/relationships/hyperlink" Target="https://github.com/JuliaGizmos/WebIO.jl" TargetMode="External"/><Relationship Id="rId7" Type="http://schemas.openxmlformats.org/officeDocument/2006/relationships/hyperlink" Target="https://docs.julialang.org/en/v1/manual/metaprogramming/" TargetMode="External"/><Relationship Id="rId12" Type="http://schemas.openxmlformats.org/officeDocument/2006/relationships/hyperlink" Target="https://github.com/JuliaInterop/JavaCall.jl" TargetMode="External"/><Relationship Id="rId2" Type="http://schemas.openxmlformats.org/officeDocument/2006/relationships/image" Target="../media/image12.png"/><Relationship Id="rId16" Type="http://schemas.openxmlformats.org/officeDocument/2006/relationships/hyperlink" Target="https://rpubs.com/dmbates/377897" TargetMode="External"/><Relationship Id="rId1" Type="http://schemas.openxmlformats.org/officeDocument/2006/relationships/slideLayout" Target="../slideLayouts/slideLayout1.xml"/><Relationship Id="rId6" Type="http://schemas.openxmlformats.org/officeDocument/2006/relationships/hyperlink" Target="https://docs.julialang.org/en/v1/manual/running-external-programs/" TargetMode="External"/><Relationship Id="rId11" Type="http://schemas.openxmlformats.org/officeDocument/2006/relationships/hyperlink" Target="https://github.com/JuliaInterop/RCall.jl" TargetMode="External"/><Relationship Id="rId5" Type="http://schemas.openxmlformats.org/officeDocument/2006/relationships/hyperlink" Target="https://github.com/JuliaWeb/HTTP.jl" TargetMode="External"/><Relationship Id="rId15" Type="http://schemas.openxmlformats.org/officeDocument/2006/relationships/hyperlink" Target="https://cran.r-project.org/web/packages/JuliaCall/index.html" TargetMode="External"/><Relationship Id="rId10" Type="http://schemas.openxmlformats.org/officeDocument/2006/relationships/hyperlink" Target="https://github.com/JuliaPy/PyCall.jl" TargetMode="External"/><Relationship Id="rId4" Type="http://schemas.openxmlformats.org/officeDocument/2006/relationships/hyperlink" Target="https://github.com/JuliaLang/PackageCompiler.jl" TargetMode="External"/><Relationship Id="rId9" Type="http://schemas.openxmlformats.org/officeDocument/2006/relationships/hyperlink" Target="https://github.com/Keno/Cxx.jl" TargetMode="External"/><Relationship Id="rId14" Type="http://schemas.openxmlformats.org/officeDocument/2006/relationships/hyperlink" Target="https://github.com/JuliaPy/pyjulia"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github.com/JuliaDatabases/JDBC.jl" TargetMode="External"/><Relationship Id="rId3" Type="http://schemas.openxmlformats.org/officeDocument/2006/relationships/hyperlink" Target="https://github.com/joshday/OnlineStats.jl" TargetMode="External"/><Relationship Id="rId7" Type="http://schemas.openxmlformats.org/officeDocument/2006/relationships/hyperlink" Target="https://juliagraphs.github.io/" TargetMode="External"/><Relationship Id="rId12" Type="http://schemas.openxmlformats.org/officeDocument/2006/relationships/hyperlink" Target="https://github.com/JuliaDatabases/Hive.jl" TargetMode="External"/><Relationship Id="rId2" Type="http://schemas.openxmlformats.org/officeDocument/2006/relationships/image" Target="../media/image13.gif"/><Relationship Id="rId1" Type="http://schemas.openxmlformats.org/officeDocument/2006/relationships/slideLayout" Target="../slideLayouts/slideLayout1.xml"/><Relationship Id="rId6" Type="http://schemas.openxmlformats.org/officeDocument/2006/relationships/hyperlink" Target="https://www.queryverse.org/" TargetMode="External"/><Relationship Id="rId11" Type="http://schemas.openxmlformats.org/officeDocument/2006/relationships/hyperlink" Target="https://github.com/JuliaParallel/HDFS.jl" TargetMode="External"/><Relationship Id="rId5" Type="http://schemas.openxmlformats.org/officeDocument/2006/relationships/hyperlink" Target="https://juliadb.org/" TargetMode="External"/><Relationship Id="rId10" Type="http://schemas.openxmlformats.org/officeDocument/2006/relationships/hyperlink" Target="https://github.com/dfdx/Spark.jl" TargetMode="External"/><Relationship Id="rId4" Type="http://schemas.openxmlformats.org/officeDocument/2006/relationships/hyperlink" Target="https://juliadata.github.io/DataFrames.jl/stable/" TargetMode="External"/><Relationship Id="rId9" Type="http://schemas.openxmlformats.org/officeDocument/2006/relationships/hyperlink" Target="https://github.com/JuliaDatabases/ODBC.jl"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juliadb.org/" TargetMode="External"/><Relationship Id="rId13" Type="http://schemas.openxmlformats.org/officeDocument/2006/relationships/hyperlink" Target="https://github.com/TuringLang/Turing.jl" TargetMode="External"/><Relationship Id="rId3" Type="http://schemas.openxmlformats.org/officeDocument/2006/relationships/hyperlink" Target="https://github.com/FluxML/Flux.jl" TargetMode="External"/><Relationship Id="rId7" Type="http://schemas.openxmlformats.org/officeDocument/2006/relationships/hyperlink" Target="https://github.com/JuliaGPU/CuArrays.jl" TargetMode="External"/><Relationship Id="rId12" Type="http://schemas.openxmlformats.org/officeDocument/2006/relationships/hyperlink" Target="https://github.com/sisl/BayesNets.jl" TargetMode="External"/><Relationship Id="rId2" Type="http://schemas.openxmlformats.org/officeDocument/2006/relationships/image" Target="../media/image14.gif"/><Relationship Id="rId1" Type="http://schemas.openxmlformats.org/officeDocument/2006/relationships/slideLayout" Target="../slideLayouts/slideLayout1.xml"/><Relationship Id="rId6" Type="http://schemas.openxmlformats.org/officeDocument/2006/relationships/hyperlink" Target="https://www.juliadiff.org/" TargetMode="External"/><Relationship Id="rId11" Type="http://schemas.openxmlformats.org/officeDocument/2006/relationships/hyperlink" Target="https://github.com/JuliaStats/Clustering.jl" TargetMode="External"/><Relationship Id="rId5" Type="http://schemas.openxmlformats.org/officeDocument/2006/relationships/hyperlink" Target="https://juliaml.github.io/" TargetMode="External"/><Relationship Id="rId10" Type="http://schemas.openxmlformats.org/officeDocument/2006/relationships/hyperlink" Target="https://github.com/bensadeghi/DecisionTree.jl" TargetMode="External"/><Relationship Id="rId4" Type="http://schemas.openxmlformats.org/officeDocument/2006/relationships/hyperlink" Target="https://github.com/denizyuret/Knet.jl" TargetMode="External"/><Relationship Id="rId9" Type="http://schemas.openxmlformats.org/officeDocument/2006/relationships/hyperlink" Target="https://github.com/JuliaStats/GLM.jl"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hyperlink" Target="https://github.com/QuantumBFS/Yao.jl" TargetMode="External"/><Relationship Id="rId13" Type="http://schemas.openxmlformats.org/officeDocument/2006/relationships/hyperlink" Target="https://github.com/qojulia/QuantumOptics.jl" TargetMode="External"/><Relationship Id="rId3" Type="http://schemas.openxmlformats.org/officeDocument/2006/relationships/hyperlink" Target="https://sciml.ai/" TargetMode="External"/><Relationship Id="rId7" Type="http://schemas.openxmlformats.org/officeDocument/2006/relationships/hyperlink" Target="https://github.com/JuliaMath/AbstractFFTs.jl" TargetMode="External"/><Relationship Id="rId12" Type="http://schemas.openxmlformats.org/officeDocument/2006/relationships/hyperlink" Target="https://github.com/QuantumBFS" TargetMode="External"/><Relationship Id="rId17" Type="http://schemas.openxmlformats.org/officeDocument/2006/relationships/hyperlink" Target="https://github.com/EcoJulia" TargetMode="External"/><Relationship Id="rId2" Type="http://schemas.openxmlformats.org/officeDocument/2006/relationships/image" Target="../media/image15.gif"/><Relationship Id="rId16" Type="http://schemas.openxmlformats.org/officeDocument/2006/relationships/hyperlink" Target="https://juliaastro.github.io/" TargetMode="External"/><Relationship Id="rId1" Type="http://schemas.openxmlformats.org/officeDocument/2006/relationships/slideLayout" Target="../slideLayouts/slideLayout1.xml"/><Relationship Id="rId6" Type="http://schemas.openxmlformats.org/officeDocument/2006/relationships/hyperlink" Target="https://github.com/JuliaMath/IterativeSolvers.jl" TargetMode="External"/><Relationship Id="rId11" Type="http://schemas.openxmlformats.org/officeDocument/2006/relationships/hyperlink" Target="https://juliaimages.github.io/latest/" TargetMode="External"/><Relationship Id="rId5" Type="http://schemas.openxmlformats.org/officeDocument/2006/relationships/hyperlink" Target="https://github.com/JuliaNLSolvers/Optim.jl" TargetMode="External"/><Relationship Id="rId15" Type="http://schemas.openxmlformats.org/officeDocument/2006/relationships/hyperlink" Target="https://github.com/QuantEcon" TargetMode="External"/><Relationship Id="rId10" Type="http://schemas.openxmlformats.org/officeDocument/2006/relationships/hyperlink" Target="http://www.juliaopt.org/" TargetMode="External"/><Relationship Id="rId4" Type="http://schemas.openxmlformats.org/officeDocument/2006/relationships/hyperlink" Target="https://github.com/JuliaOpt/JuMP.jl" TargetMode="External"/><Relationship Id="rId9" Type="http://schemas.openxmlformats.org/officeDocument/2006/relationships/hyperlink" Target="https://github.com/BioJulia" TargetMode="External"/><Relationship Id="rId14" Type="http://schemas.openxmlformats.org/officeDocument/2006/relationships/hyperlink" Target="https://github.com/JuliaDynamics"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juliagpu.org/" TargetMode="External"/><Relationship Id="rId13" Type="http://schemas.openxmlformats.org/officeDocument/2006/relationships/image" Target="../media/image16.png"/><Relationship Id="rId3" Type="http://schemas.openxmlformats.org/officeDocument/2006/relationships/hyperlink" Target="https://docs.julialang.org/en/v1/manual/parallel-computing/#Multi-Threading-(Experimental)-1" TargetMode="External"/><Relationship Id="rId7" Type="http://schemas.openxmlformats.org/officeDocument/2006/relationships/hyperlink" Target="https://cs.lbl.gov/news-media/news/2016/celeste-enhancements-create-new-opportunities-in-sky-surveys/" TargetMode="External"/><Relationship Id="rId12" Type="http://schemas.openxmlformats.org/officeDocument/2006/relationships/hyperlink" Target="https://github.com/JuliaLinearAlgebra/TSVD.jl" TargetMode="External"/><Relationship Id="rId2" Type="http://schemas.openxmlformats.org/officeDocument/2006/relationships/hyperlink" Target="https://docs.julialang.org/en/v1/base/simd-types/" TargetMode="External"/><Relationship Id="rId1" Type="http://schemas.openxmlformats.org/officeDocument/2006/relationships/slideLayout" Target="../slideLayouts/slideLayout1.xml"/><Relationship Id="rId6" Type="http://schemas.openxmlformats.org/officeDocument/2006/relationships/hyperlink" Target="https://arxiv.org/pdf/1801.10277.pdf" TargetMode="External"/><Relationship Id="rId11" Type="http://schemas.openxmlformats.org/officeDocument/2006/relationships/hyperlink" Target="https://github.com/JuliaParallel/Elemental.jl" TargetMode="External"/><Relationship Id="rId5" Type="http://schemas.openxmlformats.org/officeDocument/2006/relationships/hyperlink" Target="https://github.com/jeff-regier/Celeste.jl" TargetMode="External"/><Relationship Id="rId10" Type="http://schemas.openxmlformats.org/officeDocument/2006/relationships/hyperlink" Target="https://github.com/JuliaParallel/Dagger.jl" TargetMode="External"/><Relationship Id="rId4" Type="http://schemas.openxmlformats.org/officeDocument/2006/relationships/hyperlink" Target="https://docs.julialang.org/en/v1/manual/parallel-computing/" TargetMode="External"/><Relationship Id="rId9" Type="http://schemas.openxmlformats.org/officeDocument/2006/relationships/hyperlink" Target="https://github.com/JuliaParallel/DistributedArrays.j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juliadocs.github.io/Julia-Cheat-Sheet/" TargetMode="External"/><Relationship Id="rId2" Type="http://schemas.openxmlformats.org/officeDocument/2006/relationships/hyperlink" Target="https://julialang.org/" TargetMode="External"/><Relationship Id="rId1" Type="http://schemas.openxmlformats.org/officeDocument/2006/relationships/slideLayout" Target="../slideLayouts/slideLayout1.xml"/><Relationship Id="rId4" Type="http://schemas.openxmlformats.org/officeDocument/2006/relationships/hyperlink" Target="https://docs.julialang.org/en/v1/manual/workflow-tips"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134E21B4-0D8A-4FE5-BF47-E694F7C0BC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5447" y="1065904"/>
            <a:ext cx="6447907" cy="4359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3552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25EF86-B10E-472E-81AD-D12A58597164}"/>
              </a:ext>
            </a:extLst>
          </p:cNvPr>
          <p:cNvSpPr/>
          <p:nvPr/>
        </p:nvSpPr>
        <p:spPr>
          <a:xfrm>
            <a:off x="556163" y="521654"/>
            <a:ext cx="10172054" cy="769441"/>
          </a:xfrm>
          <a:prstGeom prst="rect">
            <a:avLst/>
          </a:prstGeom>
        </p:spPr>
        <p:txBody>
          <a:bodyPr wrap="square">
            <a:spAutoFit/>
          </a:bodyPr>
          <a:lstStyle/>
          <a:p>
            <a:r>
              <a:rPr lang="en-US" sz="4400" b="1" dirty="0">
                <a:ln/>
                <a:solidFill>
                  <a:srgbClr val="7030A0"/>
                </a:solidFill>
              </a:rPr>
              <a:t>Features</a:t>
            </a:r>
          </a:p>
        </p:txBody>
      </p:sp>
      <p:sp>
        <p:nvSpPr>
          <p:cNvPr id="3" name="Rectangle 2">
            <a:extLst>
              <a:ext uri="{FF2B5EF4-FFF2-40B4-BE49-F238E27FC236}">
                <a16:creationId xmlns:a16="http://schemas.microsoft.com/office/drawing/2014/main" id="{F2E1F690-EC4E-48AB-97F8-B0C70D6B2661}"/>
              </a:ext>
            </a:extLst>
          </p:cNvPr>
          <p:cNvSpPr/>
          <p:nvPr/>
        </p:nvSpPr>
        <p:spPr>
          <a:xfrm>
            <a:off x="295275" y="1665300"/>
            <a:ext cx="11213992" cy="4524315"/>
          </a:xfrm>
          <a:prstGeom prst="rect">
            <a:avLst/>
          </a:prstGeom>
        </p:spPr>
        <p:txBody>
          <a:bodyPr wrap="square">
            <a:spAutoFit/>
          </a:bodyPr>
          <a:lstStyle/>
          <a:p>
            <a:pPr marL="457200" indent="-457200">
              <a:buFont typeface="Arial" panose="020B0604020202020204" pitchFamily="34" charset="0"/>
              <a:buChar char="•"/>
            </a:pPr>
            <a:r>
              <a:rPr lang="en-US" sz="3200" dirty="0">
                <a:ln/>
                <a:solidFill>
                  <a:schemeClr val="tx2">
                    <a:lumMod val="75000"/>
                  </a:schemeClr>
                </a:solidFill>
              </a:rPr>
              <a:t>Faster performance similar to C </a:t>
            </a:r>
          </a:p>
          <a:p>
            <a:pPr marL="457200" indent="-457200">
              <a:buFont typeface="Arial" panose="020B0604020202020204" pitchFamily="34" charset="0"/>
              <a:buChar char="•"/>
            </a:pPr>
            <a:r>
              <a:rPr lang="en-US" sz="3200" dirty="0">
                <a:ln/>
                <a:solidFill>
                  <a:schemeClr val="tx2">
                    <a:lumMod val="75000"/>
                  </a:schemeClr>
                </a:solidFill>
              </a:rPr>
              <a:t>Dynamic type system (it has a very </a:t>
            </a:r>
            <a:r>
              <a:rPr lang="en-US" sz="3200" dirty="0" err="1">
                <a:ln/>
                <a:solidFill>
                  <a:schemeClr val="tx2">
                    <a:lumMod val="75000"/>
                  </a:schemeClr>
                </a:solidFill>
              </a:rPr>
              <a:t>sophesitcated</a:t>
            </a:r>
            <a:r>
              <a:rPr lang="en-US" sz="3200" dirty="0">
                <a:ln/>
                <a:solidFill>
                  <a:schemeClr val="tx2">
                    <a:lumMod val="75000"/>
                  </a:schemeClr>
                </a:solidFill>
              </a:rPr>
              <a:t> language type system as well so your productivity is still high as high as python.)</a:t>
            </a:r>
          </a:p>
          <a:p>
            <a:pPr marL="457200" indent="-457200">
              <a:buFont typeface="Arial" panose="020B0604020202020204" pitchFamily="34" charset="0"/>
              <a:buChar char="•"/>
            </a:pPr>
            <a:r>
              <a:rPr lang="en-US" sz="3200" dirty="0">
                <a:ln/>
                <a:solidFill>
                  <a:schemeClr val="tx2">
                    <a:lumMod val="75000"/>
                  </a:schemeClr>
                </a:solidFill>
              </a:rPr>
              <a:t>JIT compilation using the LLVM compiler framework( reason why it is very fast)</a:t>
            </a:r>
          </a:p>
          <a:p>
            <a:pPr marL="457200" indent="-457200">
              <a:buFont typeface="Arial" panose="020B0604020202020204" pitchFamily="34" charset="0"/>
              <a:buChar char="•"/>
            </a:pPr>
            <a:r>
              <a:rPr lang="en-US" sz="3200" dirty="0">
                <a:ln/>
                <a:solidFill>
                  <a:schemeClr val="tx2">
                    <a:lumMod val="75000"/>
                  </a:schemeClr>
                </a:solidFill>
              </a:rPr>
              <a:t>Multiple dispatch</a:t>
            </a:r>
          </a:p>
          <a:p>
            <a:pPr marL="457200" indent="-457200">
              <a:buFont typeface="Arial" panose="020B0604020202020204" pitchFamily="34" charset="0"/>
              <a:buChar char="•"/>
            </a:pPr>
            <a:r>
              <a:rPr lang="en-US" sz="3200" dirty="0">
                <a:ln/>
                <a:solidFill>
                  <a:schemeClr val="tx2">
                    <a:lumMod val="75000"/>
                  </a:schemeClr>
                </a:solidFill>
              </a:rPr>
              <a:t>Design for parallelism and Cloud Computing</a:t>
            </a:r>
          </a:p>
          <a:p>
            <a:pPr marL="457200" indent="-457200">
              <a:buFont typeface="Arial" panose="020B0604020202020204" pitchFamily="34" charset="0"/>
              <a:buChar char="•"/>
            </a:pPr>
            <a:endParaRPr lang="en-US" sz="3200" dirty="0">
              <a:ln/>
              <a:solidFill>
                <a:schemeClr val="tx2">
                  <a:lumMod val="75000"/>
                </a:schemeClr>
              </a:solidFill>
            </a:endParaRPr>
          </a:p>
        </p:txBody>
      </p:sp>
    </p:spTree>
    <p:extLst>
      <p:ext uri="{BB962C8B-B14F-4D97-AF65-F5344CB8AC3E}">
        <p14:creationId xmlns:p14="http://schemas.microsoft.com/office/powerpoint/2010/main" val="423825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25EF86-B10E-472E-81AD-D12A58597164}"/>
              </a:ext>
            </a:extLst>
          </p:cNvPr>
          <p:cNvSpPr/>
          <p:nvPr/>
        </p:nvSpPr>
        <p:spPr>
          <a:xfrm>
            <a:off x="1327688" y="874079"/>
            <a:ext cx="10172054" cy="769441"/>
          </a:xfrm>
          <a:prstGeom prst="rect">
            <a:avLst/>
          </a:prstGeom>
        </p:spPr>
        <p:txBody>
          <a:bodyPr wrap="square">
            <a:spAutoFit/>
          </a:bodyPr>
          <a:lstStyle/>
          <a:p>
            <a:r>
              <a:rPr lang="en-US" sz="4400" b="1" dirty="0">
                <a:ln/>
                <a:solidFill>
                  <a:srgbClr val="7030A0"/>
                </a:solidFill>
              </a:rPr>
              <a:t>Other features</a:t>
            </a:r>
          </a:p>
        </p:txBody>
      </p:sp>
      <p:sp>
        <p:nvSpPr>
          <p:cNvPr id="3" name="Rectangle 2">
            <a:extLst>
              <a:ext uri="{FF2B5EF4-FFF2-40B4-BE49-F238E27FC236}">
                <a16:creationId xmlns:a16="http://schemas.microsoft.com/office/drawing/2014/main" id="{F2E1F690-EC4E-48AB-97F8-B0C70D6B2661}"/>
              </a:ext>
            </a:extLst>
          </p:cNvPr>
          <p:cNvSpPr/>
          <p:nvPr/>
        </p:nvSpPr>
        <p:spPr>
          <a:xfrm>
            <a:off x="1327688" y="2436825"/>
            <a:ext cx="10172054" cy="1569660"/>
          </a:xfrm>
          <a:prstGeom prst="rect">
            <a:avLst/>
          </a:prstGeom>
        </p:spPr>
        <p:txBody>
          <a:bodyPr wrap="square">
            <a:spAutoFit/>
          </a:bodyPr>
          <a:lstStyle/>
          <a:p>
            <a:pPr marL="457200" indent="-457200">
              <a:buFont typeface="Arial" panose="020B0604020202020204" pitchFamily="34" charset="0"/>
              <a:buChar char="•"/>
            </a:pPr>
            <a:r>
              <a:rPr lang="en-US" sz="3200" dirty="0">
                <a:ln/>
                <a:solidFill>
                  <a:schemeClr val="tx2">
                    <a:lumMod val="75000"/>
                  </a:schemeClr>
                </a:solidFill>
              </a:rPr>
              <a:t>Flexible</a:t>
            </a:r>
          </a:p>
          <a:p>
            <a:pPr marL="457200" indent="-457200">
              <a:buFont typeface="Arial" panose="020B0604020202020204" pitchFamily="34" charset="0"/>
              <a:buChar char="•"/>
            </a:pPr>
            <a:r>
              <a:rPr lang="en-US" sz="3200" dirty="0">
                <a:ln/>
                <a:solidFill>
                  <a:schemeClr val="tx2">
                    <a:lumMod val="75000"/>
                  </a:schemeClr>
                </a:solidFill>
              </a:rPr>
              <a:t>Dynamic programming language</a:t>
            </a:r>
          </a:p>
          <a:p>
            <a:pPr marL="457200" indent="-457200">
              <a:buFont typeface="Arial" panose="020B0604020202020204" pitchFamily="34" charset="0"/>
              <a:buChar char="•"/>
            </a:pPr>
            <a:endParaRPr lang="en-US" sz="3200" dirty="0">
              <a:ln/>
              <a:solidFill>
                <a:schemeClr val="tx2">
                  <a:lumMod val="75000"/>
                </a:schemeClr>
              </a:solidFill>
            </a:endParaRPr>
          </a:p>
        </p:txBody>
      </p:sp>
    </p:spTree>
    <p:extLst>
      <p:ext uri="{BB962C8B-B14F-4D97-AF65-F5344CB8AC3E}">
        <p14:creationId xmlns:p14="http://schemas.microsoft.com/office/powerpoint/2010/main" val="3895626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8AEABD-EB55-4987-A2A6-46A3A4AE5C8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26701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E15632-EF4B-4AD9-B534-19F9010B92B5}"/>
              </a:ext>
            </a:extLst>
          </p:cNvPr>
          <p:cNvPicPr>
            <a:picLocks noChangeAspect="1"/>
          </p:cNvPicPr>
          <p:nvPr/>
        </p:nvPicPr>
        <p:blipFill>
          <a:blip r:embed="rId2"/>
          <a:stretch>
            <a:fillRect/>
          </a:stretch>
        </p:blipFill>
        <p:spPr>
          <a:xfrm>
            <a:off x="0" y="9525"/>
            <a:ext cx="12192000" cy="6858000"/>
          </a:xfrm>
          <a:prstGeom prst="rect">
            <a:avLst/>
          </a:prstGeom>
        </p:spPr>
      </p:pic>
    </p:spTree>
    <p:extLst>
      <p:ext uri="{BB962C8B-B14F-4D97-AF65-F5344CB8AC3E}">
        <p14:creationId xmlns:p14="http://schemas.microsoft.com/office/powerpoint/2010/main" val="888067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B4CF50-C883-4027-9FC0-0105C1226BD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20925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4F31C9-8242-47AF-84C0-ED8E652398E8}"/>
              </a:ext>
            </a:extLst>
          </p:cNvPr>
          <p:cNvPicPr>
            <a:picLocks noChangeAspect="1"/>
          </p:cNvPicPr>
          <p:nvPr/>
        </p:nvPicPr>
        <p:blipFill>
          <a:blip r:embed="rId2"/>
          <a:stretch>
            <a:fillRect/>
          </a:stretch>
        </p:blipFill>
        <p:spPr>
          <a:xfrm>
            <a:off x="250257" y="829188"/>
            <a:ext cx="11579191" cy="5292479"/>
          </a:xfrm>
          <a:prstGeom prst="rect">
            <a:avLst/>
          </a:prstGeom>
        </p:spPr>
      </p:pic>
    </p:spTree>
    <p:extLst>
      <p:ext uri="{BB962C8B-B14F-4D97-AF65-F5344CB8AC3E}">
        <p14:creationId xmlns:p14="http://schemas.microsoft.com/office/powerpoint/2010/main" val="18181210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Visualization of waves in 3D, as a heatmap, and on the x y axis">
            <a:extLst>
              <a:ext uri="{FF2B5EF4-FFF2-40B4-BE49-F238E27FC236}">
                <a16:creationId xmlns:a16="http://schemas.microsoft.com/office/drawing/2014/main" id="{12C854B1-2BD3-4F60-BCD0-DE6D33C21CA0}"/>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37147" y="2013034"/>
            <a:ext cx="4567990" cy="325674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5AD1141-44D3-4D99-B035-E1E3391833B6}"/>
              </a:ext>
            </a:extLst>
          </p:cNvPr>
          <p:cNvSpPr/>
          <p:nvPr/>
        </p:nvSpPr>
        <p:spPr>
          <a:xfrm>
            <a:off x="5214488" y="1443841"/>
            <a:ext cx="6096000" cy="3970318"/>
          </a:xfrm>
          <a:prstGeom prst="rect">
            <a:avLst/>
          </a:prstGeom>
        </p:spPr>
        <p:txBody>
          <a:bodyPr>
            <a:spAutoFit/>
          </a:bodyPr>
          <a:lstStyle/>
          <a:p>
            <a:r>
              <a:rPr lang="en-US" b="0" i="0" dirty="0">
                <a:solidFill>
                  <a:srgbClr val="CA3C32"/>
                </a:solidFill>
                <a:effectLst/>
                <a:latin typeface="Roboto"/>
              </a:rPr>
              <a:t>Data Visualization and Plotting</a:t>
            </a:r>
          </a:p>
          <a:p>
            <a:r>
              <a:rPr lang="en-US" b="0" i="0" dirty="0">
                <a:solidFill>
                  <a:srgbClr val="212529"/>
                </a:solidFill>
                <a:effectLst/>
                <a:latin typeface="-apple-system"/>
              </a:rPr>
              <a:t>Data visualization has a complicated history. Plotting software makes trade-offs between features and simplicity, speed and beauty, and a static and dynamic interface. Some packages make a display and never change it, while others make updates in real-time.</a:t>
            </a:r>
          </a:p>
          <a:p>
            <a:r>
              <a:rPr lang="en-US" b="0" i="0" u="none" strike="noStrike" dirty="0" err="1">
                <a:solidFill>
                  <a:srgbClr val="005BC0"/>
                </a:solidFill>
                <a:effectLst/>
                <a:latin typeface="-apple-system"/>
                <a:hlinkClick r:id="rId3"/>
              </a:rPr>
              <a:t>Plots.jl</a:t>
            </a:r>
            <a:r>
              <a:rPr lang="en-US" b="0" i="0" dirty="0">
                <a:solidFill>
                  <a:srgbClr val="212529"/>
                </a:solidFill>
                <a:effectLst/>
                <a:latin typeface="-apple-system"/>
              </a:rPr>
              <a:t> is a visualization interface and toolset. It provides a common API across various </a:t>
            </a:r>
            <a:r>
              <a:rPr lang="en-US" b="0" i="0" u="none" strike="noStrike" dirty="0">
                <a:solidFill>
                  <a:srgbClr val="005BC0"/>
                </a:solidFill>
                <a:effectLst/>
                <a:latin typeface="-apple-system"/>
                <a:hlinkClick r:id="rId4"/>
              </a:rPr>
              <a:t>backends</a:t>
            </a:r>
            <a:r>
              <a:rPr lang="en-US" b="0" i="0" dirty="0">
                <a:solidFill>
                  <a:srgbClr val="212529"/>
                </a:solidFill>
                <a:effectLst/>
                <a:latin typeface="-apple-system"/>
              </a:rPr>
              <a:t>, like </a:t>
            </a:r>
            <a:r>
              <a:rPr lang="en-US" b="0" i="0" u="none" strike="noStrike" dirty="0" err="1">
                <a:solidFill>
                  <a:srgbClr val="005BC0"/>
                </a:solidFill>
                <a:effectLst/>
                <a:latin typeface="-apple-system"/>
                <a:hlinkClick r:id="rId5"/>
              </a:rPr>
              <a:t>GR.jl</a:t>
            </a:r>
            <a:r>
              <a:rPr lang="en-US" b="0" i="0" dirty="0">
                <a:solidFill>
                  <a:srgbClr val="212529"/>
                </a:solidFill>
                <a:effectLst/>
                <a:latin typeface="-apple-system"/>
              </a:rPr>
              <a:t>, </a:t>
            </a:r>
            <a:r>
              <a:rPr lang="en-US" b="0" i="0" u="none" strike="noStrike" dirty="0" err="1">
                <a:solidFill>
                  <a:srgbClr val="005BC0"/>
                </a:solidFill>
                <a:effectLst/>
                <a:latin typeface="-apple-system"/>
                <a:hlinkClick r:id="rId6"/>
              </a:rPr>
              <a:t>PyPlot.jl</a:t>
            </a:r>
            <a:r>
              <a:rPr lang="en-US" b="0" i="0" dirty="0">
                <a:solidFill>
                  <a:srgbClr val="212529"/>
                </a:solidFill>
                <a:effectLst/>
                <a:latin typeface="-apple-system"/>
              </a:rPr>
              <a:t>, and </a:t>
            </a:r>
            <a:r>
              <a:rPr lang="en-US" b="0" i="0" u="none" strike="noStrike" dirty="0" err="1">
                <a:solidFill>
                  <a:srgbClr val="005BC0"/>
                </a:solidFill>
                <a:effectLst/>
                <a:latin typeface="-apple-system"/>
                <a:hlinkClick r:id="rId7"/>
              </a:rPr>
              <a:t>PlotlyJS.jl</a:t>
            </a:r>
            <a:r>
              <a:rPr lang="en-US" b="0" i="0" dirty="0">
                <a:solidFill>
                  <a:srgbClr val="212529"/>
                </a:solidFill>
                <a:effectLst/>
                <a:latin typeface="-apple-system"/>
              </a:rPr>
              <a:t>. Users who prefer a more grammar of graphics style API might like the pure Julia </a:t>
            </a:r>
            <a:r>
              <a:rPr lang="en-US" b="0" i="0" u="none" strike="noStrike" dirty="0" err="1">
                <a:solidFill>
                  <a:srgbClr val="005BC0"/>
                </a:solidFill>
                <a:effectLst/>
                <a:latin typeface="-apple-system"/>
                <a:hlinkClick r:id="rId8"/>
              </a:rPr>
              <a:t>Gadfly.jl</a:t>
            </a:r>
            <a:r>
              <a:rPr lang="en-US" b="0" i="0" dirty="0">
                <a:solidFill>
                  <a:srgbClr val="212529"/>
                </a:solidFill>
                <a:effectLst/>
                <a:latin typeface="-apple-system"/>
              </a:rPr>
              <a:t> plotting package. </a:t>
            </a:r>
            <a:r>
              <a:rPr lang="en-US" b="0" i="0" u="none" strike="noStrike" dirty="0" err="1">
                <a:solidFill>
                  <a:srgbClr val="005BC0"/>
                </a:solidFill>
                <a:effectLst/>
                <a:latin typeface="-apple-system"/>
                <a:hlinkClick r:id="rId9"/>
              </a:rPr>
              <a:t>VegaLite.jl</a:t>
            </a:r>
            <a:r>
              <a:rPr lang="en-US" b="0" i="0" dirty="0">
                <a:solidFill>
                  <a:srgbClr val="212529"/>
                </a:solidFill>
                <a:effectLst/>
                <a:latin typeface="-apple-system"/>
              </a:rPr>
              <a:t> provides the </a:t>
            </a:r>
            <a:r>
              <a:rPr lang="en-US" b="0" i="0" u="none" strike="noStrike" dirty="0">
                <a:solidFill>
                  <a:srgbClr val="005BC0"/>
                </a:solidFill>
                <a:effectLst/>
                <a:latin typeface="-apple-system"/>
                <a:hlinkClick r:id="rId10"/>
              </a:rPr>
              <a:t>Vega-Lite</a:t>
            </a:r>
            <a:r>
              <a:rPr lang="en-US" b="0" i="0" dirty="0">
                <a:solidFill>
                  <a:srgbClr val="212529"/>
                </a:solidFill>
                <a:effectLst/>
                <a:latin typeface="-apple-system"/>
              </a:rPr>
              <a:t> grammar of interactive graphics interface as a Julia package. For those who do not wish to leave the comfort of the terminal, there is also </a:t>
            </a:r>
            <a:r>
              <a:rPr lang="en-US" b="0" i="0" u="none" strike="noStrike" dirty="0" err="1">
                <a:solidFill>
                  <a:srgbClr val="005BC0"/>
                </a:solidFill>
                <a:effectLst/>
                <a:latin typeface="-apple-system"/>
                <a:hlinkClick r:id="rId4"/>
              </a:rPr>
              <a:t>UnicodePlots.jl</a:t>
            </a:r>
            <a:r>
              <a:rPr lang="en-US" b="0" i="0" dirty="0">
                <a:solidFill>
                  <a:srgbClr val="212529"/>
                </a:solidFill>
                <a:effectLst/>
                <a:latin typeface="-apple-system"/>
              </a:rPr>
              <a:t>.</a:t>
            </a:r>
          </a:p>
        </p:txBody>
      </p:sp>
      <p:sp>
        <p:nvSpPr>
          <p:cNvPr id="4" name="Rectangle 3">
            <a:extLst>
              <a:ext uri="{FF2B5EF4-FFF2-40B4-BE49-F238E27FC236}">
                <a16:creationId xmlns:a16="http://schemas.microsoft.com/office/drawing/2014/main" id="{D41114F7-B077-45B2-B85D-D4B9E138AAA4}"/>
              </a:ext>
            </a:extLst>
          </p:cNvPr>
          <p:cNvSpPr/>
          <p:nvPr/>
        </p:nvSpPr>
        <p:spPr>
          <a:xfrm>
            <a:off x="1278533" y="539635"/>
            <a:ext cx="1475725" cy="369332"/>
          </a:xfrm>
          <a:prstGeom prst="rect">
            <a:avLst/>
          </a:prstGeom>
        </p:spPr>
        <p:txBody>
          <a:bodyPr wrap="none">
            <a:spAutoFit/>
          </a:bodyPr>
          <a:lstStyle/>
          <a:p>
            <a:r>
              <a:rPr lang="en-US" b="0" i="0" dirty="0">
                <a:solidFill>
                  <a:srgbClr val="CA3C32"/>
                </a:solidFill>
                <a:effectLst/>
                <a:latin typeface="Roboto"/>
              </a:rPr>
              <a:t>Visualization</a:t>
            </a:r>
          </a:p>
        </p:txBody>
      </p:sp>
    </p:spTree>
    <p:extLst>
      <p:ext uri="{BB962C8B-B14F-4D97-AF65-F5344CB8AC3E}">
        <p14:creationId xmlns:p14="http://schemas.microsoft.com/office/powerpoint/2010/main" val="16755413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minesweeper gameover">
            <a:extLst>
              <a:ext uri="{FF2B5EF4-FFF2-40B4-BE49-F238E27FC236}">
                <a16:creationId xmlns:a16="http://schemas.microsoft.com/office/drawing/2014/main" id="{515A1211-18EC-458A-AE80-851C1E7960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27" y="1482289"/>
            <a:ext cx="4339323" cy="433136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DE30740-A869-4BCB-9D8F-9594DE4C14D4}"/>
              </a:ext>
            </a:extLst>
          </p:cNvPr>
          <p:cNvSpPr/>
          <p:nvPr/>
        </p:nvSpPr>
        <p:spPr>
          <a:xfrm>
            <a:off x="4552751" y="1974843"/>
            <a:ext cx="7218945" cy="3477875"/>
          </a:xfrm>
          <a:prstGeom prst="rect">
            <a:avLst/>
          </a:prstGeom>
        </p:spPr>
        <p:txBody>
          <a:bodyPr wrap="square">
            <a:spAutoFit/>
          </a:bodyPr>
          <a:lstStyle/>
          <a:p>
            <a:r>
              <a:rPr lang="en-US" sz="2000" b="0" i="0" dirty="0">
                <a:solidFill>
                  <a:srgbClr val="CA3C32"/>
                </a:solidFill>
                <a:effectLst/>
                <a:latin typeface="Roboto"/>
              </a:rPr>
              <a:t>Build, Deploy or Embed Your Code</a:t>
            </a:r>
          </a:p>
          <a:p>
            <a:r>
              <a:rPr lang="en-US" sz="2000" b="0" i="0" dirty="0">
                <a:solidFill>
                  <a:srgbClr val="212529"/>
                </a:solidFill>
                <a:effectLst/>
                <a:latin typeface="-apple-system"/>
              </a:rPr>
              <a:t>Julia lets you </a:t>
            </a:r>
            <a:r>
              <a:rPr lang="en-US" sz="2000" b="0" i="0" u="none" strike="noStrike" dirty="0">
                <a:solidFill>
                  <a:srgbClr val="005BC0"/>
                </a:solidFill>
                <a:effectLst/>
                <a:latin typeface="-apple-system"/>
                <a:hlinkClick r:id="rId3"/>
              </a:rPr>
              <a:t>write UIs</a:t>
            </a:r>
            <a:r>
              <a:rPr lang="en-US" sz="2000" b="0" i="0" dirty="0">
                <a:solidFill>
                  <a:srgbClr val="212529"/>
                </a:solidFill>
                <a:effectLst/>
                <a:latin typeface="-apple-system"/>
              </a:rPr>
              <a:t>, </a:t>
            </a:r>
            <a:r>
              <a:rPr lang="en-US" sz="2000" b="0" i="0" u="none" strike="noStrike" dirty="0">
                <a:solidFill>
                  <a:srgbClr val="005BC0"/>
                </a:solidFill>
                <a:effectLst/>
                <a:latin typeface="-apple-system"/>
                <a:hlinkClick r:id="rId4"/>
              </a:rPr>
              <a:t>statically compile</a:t>
            </a:r>
            <a:r>
              <a:rPr lang="en-US" sz="2000" b="0" i="0" dirty="0">
                <a:solidFill>
                  <a:srgbClr val="212529"/>
                </a:solidFill>
                <a:effectLst/>
                <a:latin typeface="-apple-system"/>
              </a:rPr>
              <a:t> your code, or even deploy it on a </a:t>
            </a:r>
            <a:r>
              <a:rPr lang="en-US" sz="2000" b="0" i="0" u="none" strike="noStrike" dirty="0">
                <a:solidFill>
                  <a:srgbClr val="005BC0"/>
                </a:solidFill>
                <a:effectLst/>
                <a:latin typeface="-apple-system"/>
                <a:hlinkClick r:id="rId5"/>
              </a:rPr>
              <a:t>webserver</a:t>
            </a:r>
            <a:r>
              <a:rPr lang="en-US" sz="2000" b="0" i="0" dirty="0">
                <a:solidFill>
                  <a:srgbClr val="212529"/>
                </a:solidFill>
                <a:effectLst/>
                <a:latin typeface="-apple-system"/>
              </a:rPr>
              <a:t>. It also has powerful shell-like capabilities for </a:t>
            </a:r>
            <a:r>
              <a:rPr lang="en-US" sz="2000" b="0" i="0" u="none" strike="noStrike" dirty="0">
                <a:solidFill>
                  <a:srgbClr val="005BC0"/>
                </a:solidFill>
                <a:effectLst/>
                <a:latin typeface="-apple-system"/>
                <a:hlinkClick r:id="rId6"/>
              </a:rPr>
              <a:t>managing other processes</a:t>
            </a:r>
            <a:r>
              <a:rPr lang="en-US" sz="2000" b="0" i="0" dirty="0">
                <a:solidFill>
                  <a:srgbClr val="212529"/>
                </a:solidFill>
                <a:effectLst/>
                <a:latin typeface="-apple-system"/>
              </a:rPr>
              <a:t>. It provides Lisp-like macros and other </a:t>
            </a:r>
            <a:r>
              <a:rPr lang="en-US" sz="2000" b="0" i="0" u="none" strike="noStrike" dirty="0">
                <a:solidFill>
                  <a:srgbClr val="005BC0"/>
                </a:solidFill>
                <a:effectLst/>
                <a:latin typeface="-apple-system"/>
                <a:hlinkClick r:id="rId7"/>
              </a:rPr>
              <a:t>metaprogramming</a:t>
            </a:r>
            <a:r>
              <a:rPr lang="en-US" sz="2000" b="0" i="0" dirty="0">
                <a:solidFill>
                  <a:srgbClr val="212529"/>
                </a:solidFill>
                <a:effectLst/>
                <a:latin typeface="-apple-system"/>
              </a:rPr>
              <a:t> facilities.</a:t>
            </a:r>
          </a:p>
          <a:p>
            <a:r>
              <a:rPr lang="en-US" sz="2000" b="0" i="0" dirty="0">
                <a:solidFill>
                  <a:srgbClr val="212529"/>
                </a:solidFill>
                <a:effectLst/>
                <a:latin typeface="-apple-system"/>
              </a:rPr>
              <a:t>Julia has foreign function interfaces for </a:t>
            </a:r>
            <a:r>
              <a:rPr lang="en-US" sz="2000" b="0" i="0" u="none" strike="noStrike" dirty="0">
                <a:solidFill>
                  <a:srgbClr val="005BC0"/>
                </a:solidFill>
                <a:effectLst/>
                <a:latin typeface="-apple-system"/>
                <a:hlinkClick r:id="rId8"/>
              </a:rPr>
              <a:t>C/Fortran</a:t>
            </a:r>
            <a:r>
              <a:rPr lang="en-US" sz="2000" b="0" i="0" dirty="0">
                <a:solidFill>
                  <a:srgbClr val="212529"/>
                </a:solidFill>
                <a:effectLst/>
                <a:latin typeface="-apple-system"/>
              </a:rPr>
              <a:t>, </a:t>
            </a:r>
            <a:r>
              <a:rPr lang="en-US" sz="2000" b="0" i="0" u="none" strike="noStrike" dirty="0">
                <a:solidFill>
                  <a:srgbClr val="005BC0"/>
                </a:solidFill>
                <a:effectLst/>
                <a:latin typeface="-apple-system"/>
                <a:hlinkClick r:id="rId9"/>
              </a:rPr>
              <a:t>C++</a:t>
            </a:r>
            <a:r>
              <a:rPr lang="en-US" sz="2000" b="0" i="0" dirty="0">
                <a:solidFill>
                  <a:srgbClr val="212529"/>
                </a:solidFill>
                <a:effectLst/>
                <a:latin typeface="-apple-system"/>
              </a:rPr>
              <a:t>, </a:t>
            </a:r>
            <a:r>
              <a:rPr lang="en-US" sz="2000" b="0" i="0" u="none" strike="noStrike" dirty="0">
                <a:solidFill>
                  <a:srgbClr val="005BC0"/>
                </a:solidFill>
                <a:effectLst/>
                <a:latin typeface="-apple-system"/>
                <a:hlinkClick r:id="rId10"/>
              </a:rPr>
              <a:t>Python</a:t>
            </a:r>
            <a:r>
              <a:rPr lang="en-US" sz="2000" b="0" i="0" dirty="0">
                <a:solidFill>
                  <a:srgbClr val="212529"/>
                </a:solidFill>
                <a:effectLst/>
                <a:latin typeface="-apple-system"/>
              </a:rPr>
              <a:t>, </a:t>
            </a:r>
            <a:r>
              <a:rPr lang="en-US" sz="2000" b="0" i="0" u="none" strike="noStrike" dirty="0">
                <a:solidFill>
                  <a:srgbClr val="005BC0"/>
                </a:solidFill>
                <a:effectLst/>
                <a:latin typeface="-apple-system"/>
                <a:hlinkClick r:id="rId11"/>
              </a:rPr>
              <a:t>R</a:t>
            </a:r>
            <a:r>
              <a:rPr lang="en-US" sz="2000" b="0" i="0" dirty="0">
                <a:solidFill>
                  <a:srgbClr val="212529"/>
                </a:solidFill>
                <a:effectLst/>
                <a:latin typeface="-apple-system"/>
              </a:rPr>
              <a:t>, </a:t>
            </a:r>
            <a:r>
              <a:rPr lang="en-US" sz="2000" b="0" i="0" u="none" strike="noStrike" dirty="0">
                <a:solidFill>
                  <a:srgbClr val="005BC0"/>
                </a:solidFill>
                <a:effectLst/>
                <a:latin typeface="-apple-system"/>
                <a:hlinkClick r:id="rId12"/>
              </a:rPr>
              <a:t>Java</a:t>
            </a:r>
            <a:r>
              <a:rPr lang="en-US" sz="2000" b="0" i="0" dirty="0">
                <a:solidFill>
                  <a:srgbClr val="212529"/>
                </a:solidFill>
                <a:effectLst/>
                <a:latin typeface="-apple-system"/>
              </a:rPr>
              <a:t>, and many other languages. Julia can also be embedded in other programs through its </a:t>
            </a:r>
            <a:r>
              <a:rPr lang="en-US" sz="2000" b="0" i="0" u="none" strike="noStrike" dirty="0">
                <a:solidFill>
                  <a:srgbClr val="005BC0"/>
                </a:solidFill>
                <a:effectLst/>
                <a:latin typeface="-apple-system"/>
                <a:hlinkClick r:id="rId13"/>
              </a:rPr>
              <a:t>embedding API</a:t>
            </a:r>
            <a:r>
              <a:rPr lang="en-US" sz="2000" b="0" i="0" dirty="0">
                <a:solidFill>
                  <a:srgbClr val="212529"/>
                </a:solidFill>
                <a:effectLst/>
                <a:latin typeface="-apple-system"/>
              </a:rPr>
              <a:t>. Specifically, Python programs can call Julia using </a:t>
            </a:r>
            <a:r>
              <a:rPr lang="en-US" sz="2000" b="0" i="0" u="none" strike="noStrike" dirty="0" err="1">
                <a:solidFill>
                  <a:srgbClr val="005BC0"/>
                </a:solidFill>
                <a:effectLst/>
                <a:latin typeface="-apple-system"/>
                <a:hlinkClick r:id="rId14"/>
              </a:rPr>
              <a:t>PyJulia</a:t>
            </a:r>
            <a:r>
              <a:rPr lang="en-US" sz="2000" b="0" i="0" dirty="0">
                <a:solidFill>
                  <a:srgbClr val="212529"/>
                </a:solidFill>
                <a:effectLst/>
                <a:latin typeface="-apple-system"/>
              </a:rPr>
              <a:t>. R programs can do the same with </a:t>
            </a:r>
            <a:r>
              <a:rPr lang="en-US" sz="2000" b="0" i="0" u="none" strike="noStrike" dirty="0">
                <a:solidFill>
                  <a:srgbClr val="005BC0"/>
                </a:solidFill>
                <a:effectLst/>
                <a:latin typeface="-apple-system"/>
                <a:hlinkClick r:id="rId15"/>
              </a:rPr>
              <a:t>R's </a:t>
            </a:r>
            <a:r>
              <a:rPr lang="en-US" sz="2000" b="0" i="0" u="none" strike="noStrike" dirty="0" err="1">
                <a:solidFill>
                  <a:srgbClr val="005BC0"/>
                </a:solidFill>
                <a:effectLst/>
                <a:latin typeface="-apple-system"/>
                <a:hlinkClick r:id="rId15"/>
              </a:rPr>
              <a:t>JuliaCall</a:t>
            </a:r>
            <a:r>
              <a:rPr lang="en-US" sz="2000" b="0" i="0" dirty="0">
                <a:solidFill>
                  <a:srgbClr val="212529"/>
                </a:solidFill>
                <a:effectLst/>
                <a:latin typeface="-apple-system"/>
              </a:rPr>
              <a:t>, which is demonstrated by </a:t>
            </a:r>
            <a:r>
              <a:rPr lang="en-US" sz="2000" b="0" i="0" u="none" strike="noStrike" dirty="0">
                <a:solidFill>
                  <a:srgbClr val="005BC0"/>
                </a:solidFill>
                <a:effectLst/>
                <a:latin typeface="-apple-system"/>
                <a:hlinkClick r:id="rId16"/>
              </a:rPr>
              <a:t>calling </a:t>
            </a:r>
            <a:r>
              <a:rPr lang="en-US" sz="2000" b="0" i="0" u="none" strike="noStrike" dirty="0" err="1">
                <a:solidFill>
                  <a:srgbClr val="005BC0"/>
                </a:solidFill>
                <a:effectLst/>
                <a:latin typeface="-apple-system"/>
                <a:hlinkClick r:id="rId16"/>
              </a:rPr>
              <a:t>MixedModels.jl</a:t>
            </a:r>
            <a:r>
              <a:rPr lang="en-US" sz="2000" b="0" i="0" u="none" strike="noStrike" dirty="0">
                <a:solidFill>
                  <a:srgbClr val="005BC0"/>
                </a:solidFill>
                <a:effectLst/>
                <a:latin typeface="-apple-system"/>
                <a:hlinkClick r:id="rId16"/>
              </a:rPr>
              <a:t> from R</a:t>
            </a:r>
            <a:r>
              <a:rPr lang="en-US" sz="2000" b="0" i="0" dirty="0">
                <a:solidFill>
                  <a:srgbClr val="212529"/>
                </a:solidFill>
                <a:effectLst/>
                <a:latin typeface="-apple-system"/>
              </a:rPr>
              <a:t>.</a:t>
            </a:r>
          </a:p>
        </p:txBody>
      </p:sp>
      <p:sp>
        <p:nvSpPr>
          <p:cNvPr id="3" name="Rectangle 2">
            <a:extLst>
              <a:ext uri="{FF2B5EF4-FFF2-40B4-BE49-F238E27FC236}">
                <a16:creationId xmlns:a16="http://schemas.microsoft.com/office/drawing/2014/main" id="{18C6A1D9-5031-4F0D-91BE-8D34B7E953E6}"/>
              </a:ext>
            </a:extLst>
          </p:cNvPr>
          <p:cNvSpPr/>
          <p:nvPr/>
        </p:nvSpPr>
        <p:spPr>
          <a:xfrm>
            <a:off x="1086027" y="539635"/>
            <a:ext cx="1928733" cy="369332"/>
          </a:xfrm>
          <a:prstGeom prst="rect">
            <a:avLst/>
          </a:prstGeom>
        </p:spPr>
        <p:txBody>
          <a:bodyPr wrap="none">
            <a:spAutoFit/>
          </a:bodyPr>
          <a:lstStyle/>
          <a:p>
            <a:r>
              <a:rPr lang="en-US" dirty="0">
                <a:solidFill>
                  <a:srgbClr val="CA3C32"/>
                </a:solidFill>
                <a:latin typeface="Roboto"/>
              </a:rPr>
              <a:t>General Purpose</a:t>
            </a:r>
            <a:endParaRPr lang="en-US" b="0" i="0" dirty="0">
              <a:solidFill>
                <a:srgbClr val="CA3C32"/>
              </a:solidFill>
              <a:effectLst/>
              <a:latin typeface="Roboto"/>
            </a:endParaRPr>
          </a:p>
        </p:txBody>
      </p:sp>
    </p:spTree>
    <p:extLst>
      <p:ext uri="{BB962C8B-B14F-4D97-AF65-F5344CB8AC3E}">
        <p14:creationId xmlns:p14="http://schemas.microsoft.com/office/powerpoint/2010/main" val="3925456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Visualization of weighted data changing as more data is plotted">
            <a:extLst>
              <a:ext uri="{FF2B5EF4-FFF2-40B4-BE49-F238E27FC236}">
                <a16:creationId xmlns:a16="http://schemas.microsoft.com/office/drawing/2014/main" id="{CCEDBBA6-7C70-4922-B0D8-55EDD64B427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54267" y="2061160"/>
            <a:ext cx="4511392" cy="301135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2029530-6355-407B-B028-4A0C7C7B90CF}"/>
              </a:ext>
            </a:extLst>
          </p:cNvPr>
          <p:cNvSpPr/>
          <p:nvPr/>
        </p:nvSpPr>
        <p:spPr>
          <a:xfrm>
            <a:off x="4765659" y="1355602"/>
            <a:ext cx="7172074" cy="4247317"/>
          </a:xfrm>
          <a:prstGeom prst="rect">
            <a:avLst/>
          </a:prstGeom>
        </p:spPr>
        <p:txBody>
          <a:bodyPr wrap="square">
            <a:spAutoFit/>
          </a:bodyPr>
          <a:lstStyle/>
          <a:p>
            <a:r>
              <a:rPr lang="en-US" b="0" i="0" dirty="0">
                <a:solidFill>
                  <a:srgbClr val="CA3C32"/>
                </a:solidFill>
                <a:effectLst/>
                <a:latin typeface="Roboto"/>
              </a:rPr>
              <a:t>Interact with your Data</a:t>
            </a:r>
          </a:p>
          <a:p>
            <a:r>
              <a:rPr lang="en-US" b="0" i="0" dirty="0">
                <a:solidFill>
                  <a:srgbClr val="212529"/>
                </a:solidFill>
                <a:effectLst/>
                <a:latin typeface="-apple-system"/>
              </a:rPr>
              <a:t>The Julia data ecosystem lets you load multidimensional datasets quickly, perform aggregations, joins and preprocessing operations in parallel, and save them to disk in efficient formats. You can also perform online computations on streaming data with </a:t>
            </a:r>
            <a:r>
              <a:rPr lang="en-US" b="0" i="0" u="none" strike="noStrike" dirty="0" err="1">
                <a:solidFill>
                  <a:srgbClr val="005BC0"/>
                </a:solidFill>
                <a:effectLst/>
                <a:latin typeface="-apple-system"/>
                <a:hlinkClick r:id="rId3"/>
              </a:rPr>
              <a:t>OnlineStats.jl</a:t>
            </a:r>
            <a:r>
              <a:rPr lang="en-US" b="0" i="0" dirty="0">
                <a:solidFill>
                  <a:srgbClr val="212529"/>
                </a:solidFill>
                <a:effectLst/>
                <a:latin typeface="-apple-system"/>
              </a:rPr>
              <a:t>. Whether you're looking for the convenient and familiar </a:t>
            </a:r>
            <a:r>
              <a:rPr lang="en-US" b="0" i="0" u="none" strike="noStrike" dirty="0" err="1">
                <a:solidFill>
                  <a:srgbClr val="005BC0"/>
                </a:solidFill>
                <a:effectLst/>
                <a:latin typeface="-apple-system"/>
                <a:hlinkClick r:id="rId4"/>
              </a:rPr>
              <a:t>DataFrames</a:t>
            </a:r>
            <a:r>
              <a:rPr lang="en-US" b="0" i="0" dirty="0">
                <a:solidFill>
                  <a:srgbClr val="212529"/>
                </a:solidFill>
                <a:effectLst/>
                <a:latin typeface="-apple-system"/>
              </a:rPr>
              <a:t>, or a new approach with </a:t>
            </a:r>
            <a:r>
              <a:rPr lang="en-US" b="0" i="0" u="none" strike="noStrike" dirty="0" err="1">
                <a:solidFill>
                  <a:srgbClr val="005BC0"/>
                </a:solidFill>
                <a:effectLst/>
                <a:latin typeface="-apple-system"/>
                <a:hlinkClick r:id="rId5"/>
              </a:rPr>
              <a:t>JuliaDB</a:t>
            </a:r>
            <a:r>
              <a:rPr lang="en-US" b="0" i="0" dirty="0">
                <a:solidFill>
                  <a:srgbClr val="212529"/>
                </a:solidFill>
                <a:effectLst/>
                <a:latin typeface="-apple-system"/>
              </a:rPr>
              <a:t>, Julia provides you a rich variety of tools. The </a:t>
            </a:r>
            <a:r>
              <a:rPr lang="en-US" b="0" i="0" u="none" strike="noStrike" dirty="0" err="1">
                <a:solidFill>
                  <a:srgbClr val="005BC0"/>
                </a:solidFill>
                <a:effectLst/>
                <a:latin typeface="-apple-system"/>
                <a:hlinkClick r:id="rId6"/>
              </a:rPr>
              <a:t>Queryverse</a:t>
            </a:r>
            <a:r>
              <a:rPr lang="en-US" b="0" i="0" dirty="0">
                <a:solidFill>
                  <a:srgbClr val="212529"/>
                </a:solidFill>
                <a:effectLst/>
                <a:latin typeface="-apple-system"/>
              </a:rPr>
              <a:t> provides query, file IO and visualization functionality. In addition to working with tabular data, the </a:t>
            </a:r>
            <a:r>
              <a:rPr lang="en-US" b="0" i="0" u="none" strike="noStrike" dirty="0" err="1">
                <a:solidFill>
                  <a:srgbClr val="005BC0"/>
                </a:solidFill>
                <a:effectLst/>
                <a:latin typeface="-apple-system"/>
                <a:hlinkClick r:id="rId7"/>
              </a:rPr>
              <a:t>JuliaGraphs</a:t>
            </a:r>
            <a:r>
              <a:rPr lang="en-US" b="0" i="0" dirty="0">
                <a:solidFill>
                  <a:srgbClr val="212529"/>
                </a:solidFill>
                <a:effectLst/>
                <a:latin typeface="-apple-system"/>
              </a:rPr>
              <a:t> packages make it easy to work with combinatorial data.</a:t>
            </a:r>
          </a:p>
          <a:p>
            <a:r>
              <a:rPr lang="en-US" b="0" i="0" dirty="0">
                <a:solidFill>
                  <a:srgbClr val="212529"/>
                </a:solidFill>
                <a:effectLst/>
                <a:latin typeface="-apple-system"/>
              </a:rPr>
              <a:t>Julia can work with almost all databases using </a:t>
            </a:r>
            <a:r>
              <a:rPr lang="en-US" b="0" i="0" u="none" strike="noStrike" dirty="0" err="1">
                <a:solidFill>
                  <a:srgbClr val="005BC0"/>
                </a:solidFill>
                <a:effectLst/>
                <a:latin typeface="-apple-system"/>
                <a:hlinkClick r:id="rId8"/>
              </a:rPr>
              <a:t>JDBC.jl</a:t>
            </a:r>
            <a:r>
              <a:rPr lang="en-US" b="0" i="0" dirty="0">
                <a:solidFill>
                  <a:srgbClr val="212529"/>
                </a:solidFill>
                <a:effectLst/>
                <a:latin typeface="-apple-system"/>
              </a:rPr>
              <a:t> and </a:t>
            </a:r>
            <a:r>
              <a:rPr lang="en-US" b="0" i="0" u="none" strike="noStrike" dirty="0" err="1">
                <a:solidFill>
                  <a:srgbClr val="005BC0"/>
                </a:solidFill>
                <a:effectLst/>
                <a:latin typeface="-apple-system"/>
                <a:hlinkClick r:id="rId9"/>
              </a:rPr>
              <a:t>ODBC.jl</a:t>
            </a:r>
            <a:r>
              <a:rPr lang="en-US" b="0" i="0" dirty="0">
                <a:solidFill>
                  <a:srgbClr val="212529"/>
                </a:solidFill>
                <a:effectLst/>
                <a:latin typeface="-apple-system"/>
              </a:rPr>
              <a:t> drivers. In addition, it also integrates with the Hadoop ecosystem using </a:t>
            </a:r>
            <a:r>
              <a:rPr lang="en-US" b="0" i="0" u="none" strike="noStrike" dirty="0" err="1">
                <a:solidFill>
                  <a:srgbClr val="005BC0"/>
                </a:solidFill>
                <a:effectLst/>
                <a:latin typeface="-apple-system"/>
                <a:hlinkClick r:id="rId10"/>
              </a:rPr>
              <a:t>Spark.jl</a:t>
            </a:r>
            <a:r>
              <a:rPr lang="en-US" b="0" i="0" dirty="0">
                <a:solidFill>
                  <a:srgbClr val="212529"/>
                </a:solidFill>
                <a:effectLst/>
                <a:latin typeface="-apple-system"/>
              </a:rPr>
              <a:t>, </a:t>
            </a:r>
            <a:r>
              <a:rPr lang="en-US" b="0" i="0" u="none" strike="noStrike" dirty="0" err="1">
                <a:solidFill>
                  <a:srgbClr val="005BC0"/>
                </a:solidFill>
                <a:effectLst/>
                <a:latin typeface="-apple-system"/>
                <a:hlinkClick r:id="rId11"/>
              </a:rPr>
              <a:t>HDFS.jl</a:t>
            </a:r>
            <a:r>
              <a:rPr lang="en-US" b="0" i="0" dirty="0">
                <a:solidFill>
                  <a:srgbClr val="212529"/>
                </a:solidFill>
                <a:effectLst/>
                <a:latin typeface="-apple-system"/>
              </a:rPr>
              <a:t>, and </a:t>
            </a:r>
            <a:r>
              <a:rPr lang="en-US" b="0" i="0" u="none" strike="noStrike" dirty="0" err="1">
                <a:solidFill>
                  <a:srgbClr val="005BC0"/>
                </a:solidFill>
                <a:effectLst/>
                <a:latin typeface="-apple-system"/>
                <a:hlinkClick r:id="rId12"/>
              </a:rPr>
              <a:t>Hive.jl</a:t>
            </a:r>
            <a:r>
              <a:rPr lang="en-US" b="0" i="0" dirty="0">
                <a:solidFill>
                  <a:srgbClr val="212529"/>
                </a:solidFill>
                <a:effectLst/>
                <a:latin typeface="-apple-system"/>
              </a:rPr>
              <a:t>.</a:t>
            </a:r>
          </a:p>
          <a:p>
            <a:br>
              <a:rPr lang="en-US" dirty="0"/>
            </a:br>
            <a:endParaRPr lang="en-IN" dirty="0"/>
          </a:p>
        </p:txBody>
      </p:sp>
      <p:sp>
        <p:nvSpPr>
          <p:cNvPr id="3" name="Rectangle 2">
            <a:extLst>
              <a:ext uri="{FF2B5EF4-FFF2-40B4-BE49-F238E27FC236}">
                <a16:creationId xmlns:a16="http://schemas.microsoft.com/office/drawing/2014/main" id="{886E3A5C-0A43-44D4-83BD-73E1BD88C128}"/>
              </a:ext>
            </a:extLst>
          </p:cNvPr>
          <p:cNvSpPr/>
          <p:nvPr/>
        </p:nvSpPr>
        <p:spPr>
          <a:xfrm>
            <a:off x="585514" y="443383"/>
            <a:ext cx="1556836" cy="369332"/>
          </a:xfrm>
          <a:prstGeom prst="rect">
            <a:avLst/>
          </a:prstGeom>
        </p:spPr>
        <p:txBody>
          <a:bodyPr wrap="none">
            <a:spAutoFit/>
          </a:bodyPr>
          <a:lstStyle/>
          <a:p>
            <a:r>
              <a:rPr lang="en-US" b="0" i="0" dirty="0">
                <a:solidFill>
                  <a:srgbClr val="CA3C32"/>
                </a:solidFill>
                <a:effectLst/>
                <a:latin typeface="Roboto"/>
              </a:rPr>
              <a:t>Data Science</a:t>
            </a:r>
          </a:p>
        </p:txBody>
      </p:sp>
    </p:spTree>
    <p:extLst>
      <p:ext uri="{BB962C8B-B14F-4D97-AF65-F5344CB8AC3E}">
        <p14:creationId xmlns:p14="http://schemas.microsoft.com/office/powerpoint/2010/main" val="299444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artpole reinforcement learning problem visualization">
            <a:extLst>
              <a:ext uri="{FF2B5EF4-FFF2-40B4-BE49-F238E27FC236}">
                <a16:creationId xmlns:a16="http://schemas.microsoft.com/office/drawing/2014/main" id="{6E6F00DC-D8E9-4DB5-A9A9-D73CBF9BC9F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75649" y="2061160"/>
            <a:ext cx="4194154" cy="279959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DA6D348-A4B0-4B84-8D37-B7C9810BCE61}"/>
              </a:ext>
            </a:extLst>
          </p:cNvPr>
          <p:cNvSpPr/>
          <p:nvPr/>
        </p:nvSpPr>
        <p:spPr>
          <a:xfrm>
            <a:off x="4474199" y="1859339"/>
            <a:ext cx="7326374" cy="2585323"/>
          </a:xfrm>
          <a:prstGeom prst="rect">
            <a:avLst/>
          </a:prstGeom>
        </p:spPr>
        <p:txBody>
          <a:bodyPr wrap="square">
            <a:spAutoFit/>
          </a:bodyPr>
          <a:lstStyle/>
          <a:p>
            <a:r>
              <a:rPr lang="en-US" b="0" i="0" dirty="0">
                <a:solidFill>
                  <a:srgbClr val="CA3C32"/>
                </a:solidFill>
                <a:effectLst/>
                <a:latin typeface="Roboto"/>
              </a:rPr>
              <a:t>Scalable Machine Learning</a:t>
            </a:r>
          </a:p>
          <a:p>
            <a:r>
              <a:rPr lang="en-US" b="0" i="0" dirty="0">
                <a:solidFill>
                  <a:srgbClr val="212529"/>
                </a:solidFill>
                <a:effectLst/>
                <a:latin typeface="-apple-system"/>
              </a:rPr>
              <a:t>Julia provides powerful tools for deep learning (</a:t>
            </a:r>
            <a:r>
              <a:rPr lang="en-US" b="0" i="0" u="none" strike="noStrike" dirty="0" err="1">
                <a:solidFill>
                  <a:srgbClr val="005BC0"/>
                </a:solidFill>
                <a:effectLst/>
                <a:latin typeface="-apple-system"/>
                <a:hlinkClick r:id="rId3"/>
              </a:rPr>
              <a:t>Flux.jl</a:t>
            </a:r>
            <a:r>
              <a:rPr lang="en-US" b="0" i="0" dirty="0">
                <a:solidFill>
                  <a:srgbClr val="212529"/>
                </a:solidFill>
                <a:effectLst/>
                <a:latin typeface="-apple-system"/>
              </a:rPr>
              <a:t> and </a:t>
            </a:r>
            <a:r>
              <a:rPr lang="en-US" b="0" i="0" u="none" strike="noStrike" dirty="0" err="1">
                <a:solidFill>
                  <a:srgbClr val="005BC0"/>
                </a:solidFill>
                <a:effectLst/>
                <a:latin typeface="-apple-system"/>
                <a:hlinkClick r:id="rId4"/>
              </a:rPr>
              <a:t>Knet.jl</a:t>
            </a:r>
            <a:r>
              <a:rPr lang="en-US" b="0" i="0" dirty="0">
                <a:solidFill>
                  <a:srgbClr val="212529"/>
                </a:solidFill>
                <a:effectLst/>
                <a:latin typeface="-apple-system"/>
              </a:rPr>
              <a:t>), </a:t>
            </a:r>
            <a:r>
              <a:rPr lang="en-US" b="0" i="0" u="none" strike="noStrike" dirty="0">
                <a:solidFill>
                  <a:srgbClr val="005BC0"/>
                </a:solidFill>
                <a:effectLst/>
                <a:latin typeface="-apple-system"/>
                <a:hlinkClick r:id="rId5"/>
              </a:rPr>
              <a:t>machine learning </a:t>
            </a:r>
            <a:r>
              <a:rPr lang="en-US" b="0" i="0" dirty="0">
                <a:solidFill>
                  <a:srgbClr val="212529"/>
                </a:solidFill>
                <a:effectLst/>
                <a:latin typeface="-apple-system"/>
              </a:rPr>
              <a:t>and AI. Julia’s mathematical syntax makes it an ideal way to express algorithms just as they are written in papers, build trainable models with </a:t>
            </a:r>
            <a:r>
              <a:rPr lang="en-US" b="0" i="0" u="none" strike="noStrike" dirty="0">
                <a:solidFill>
                  <a:srgbClr val="005BC0"/>
                </a:solidFill>
                <a:effectLst/>
                <a:latin typeface="-apple-system"/>
                <a:hlinkClick r:id="rId6"/>
              </a:rPr>
              <a:t>automatic differentiation</a:t>
            </a:r>
            <a:r>
              <a:rPr lang="en-US" b="0" i="0" dirty="0">
                <a:solidFill>
                  <a:srgbClr val="212529"/>
                </a:solidFill>
                <a:effectLst/>
                <a:latin typeface="-apple-system"/>
              </a:rPr>
              <a:t>, </a:t>
            </a:r>
            <a:r>
              <a:rPr lang="en-US" b="0" i="0" u="none" strike="noStrike" dirty="0">
                <a:solidFill>
                  <a:srgbClr val="005BC0"/>
                </a:solidFill>
                <a:effectLst/>
                <a:latin typeface="-apple-system"/>
                <a:hlinkClick r:id="rId7"/>
              </a:rPr>
              <a:t>GPU acceleration</a:t>
            </a:r>
            <a:r>
              <a:rPr lang="en-US" b="0" i="0" dirty="0">
                <a:solidFill>
                  <a:srgbClr val="212529"/>
                </a:solidFill>
                <a:effectLst/>
                <a:latin typeface="-apple-system"/>
              </a:rPr>
              <a:t> and support for terabytes of data with </a:t>
            </a:r>
            <a:r>
              <a:rPr lang="en-US" b="0" i="0" u="none" strike="noStrike" dirty="0" err="1">
                <a:solidFill>
                  <a:srgbClr val="005BC0"/>
                </a:solidFill>
                <a:effectLst/>
                <a:latin typeface="-apple-system"/>
                <a:hlinkClick r:id="rId8"/>
              </a:rPr>
              <a:t>JuliaDB</a:t>
            </a:r>
            <a:r>
              <a:rPr lang="en-US" b="0" i="0" dirty="0">
                <a:solidFill>
                  <a:srgbClr val="212529"/>
                </a:solidFill>
                <a:effectLst/>
                <a:latin typeface="-apple-system"/>
              </a:rPr>
              <a:t>.</a:t>
            </a:r>
          </a:p>
          <a:p>
            <a:r>
              <a:rPr lang="en-US" b="0" i="0" dirty="0">
                <a:solidFill>
                  <a:srgbClr val="212529"/>
                </a:solidFill>
                <a:effectLst/>
                <a:latin typeface="-apple-system"/>
              </a:rPr>
              <a:t>Julia's rich machine learning and statistics ecosystem includes capabilities for </a:t>
            </a:r>
            <a:r>
              <a:rPr lang="en-US" b="0" i="0" u="none" strike="noStrike" dirty="0">
                <a:solidFill>
                  <a:srgbClr val="005BC0"/>
                </a:solidFill>
                <a:effectLst/>
                <a:latin typeface="-apple-system"/>
                <a:hlinkClick r:id="rId9"/>
              </a:rPr>
              <a:t>generalized linear models</a:t>
            </a:r>
            <a:r>
              <a:rPr lang="en-US" b="0" i="0" dirty="0">
                <a:solidFill>
                  <a:srgbClr val="212529"/>
                </a:solidFill>
                <a:effectLst/>
                <a:latin typeface="-apple-system"/>
              </a:rPr>
              <a:t>, </a:t>
            </a:r>
            <a:r>
              <a:rPr lang="en-US" b="0" i="0" u="none" strike="noStrike" dirty="0">
                <a:solidFill>
                  <a:srgbClr val="005BC0"/>
                </a:solidFill>
                <a:effectLst/>
                <a:latin typeface="-apple-system"/>
                <a:hlinkClick r:id="rId10"/>
              </a:rPr>
              <a:t>decision trees</a:t>
            </a:r>
            <a:r>
              <a:rPr lang="en-US" b="0" i="0" dirty="0">
                <a:solidFill>
                  <a:srgbClr val="212529"/>
                </a:solidFill>
                <a:effectLst/>
                <a:latin typeface="-apple-system"/>
              </a:rPr>
              <a:t>, and </a:t>
            </a:r>
            <a:r>
              <a:rPr lang="en-US" b="0" i="0" u="none" strike="noStrike" dirty="0">
                <a:solidFill>
                  <a:srgbClr val="005BC0"/>
                </a:solidFill>
                <a:effectLst/>
                <a:latin typeface="-apple-system"/>
                <a:hlinkClick r:id="rId11"/>
              </a:rPr>
              <a:t>clustering</a:t>
            </a:r>
            <a:r>
              <a:rPr lang="en-US" b="0" i="0" dirty="0">
                <a:solidFill>
                  <a:srgbClr val="212529"/>
                </a:solidFill>
                <a:effectLst/>
                <a:latin typeface="-apple-system"/>
              </a:rPr>
              <a:t>. You can also find packages for </a:t>
            </a:r>
            <a:r>
              <a:rPr lang="en-US" b="0" i="0" u="none" strike="noStrike" dirty="0">
                <a:solidFill>
                  <a:srgbClr val="005BC0"/>
                </a:solidFill>
                <a:effectLst/>
                <a:latin typeface="-apple-system"/>
                <a:hlinkClick r:id="rId12"/>
              </a:rPr>
              <a:t>Bayesian Networks</a:t>
            </a:r>
            <a:r>
              <a:rPr lang="en-US" b="0" i="0" dirty="0">
                <a:solidFill>
                  <a:srgbClr val="212529"/>
                </a:solidFill>
                <a:effectLst/>
                <a:latin typeface="-apple-system"/>
              </a:rPr>
              <a:t> and </a:t>
            </a:r>
            <a:r>
              <a:rPr lang="en-US" b="0" i="0" u="none" strike="noStrike" dirty="0">
                <a:solidFill>
                  <a:srgbClr val="005BC0"/>
                </a:solidFill>
                <a:effectLst/>
                <a:latin typeface="-apple-system"/>
                <a:hlinkClick r:id="rId13"/>
              </a:rPr>
              <a:t>Markov Chain Monte Carlo</a:t>
            </a:r>
            <a:r>
              <a:rPr lang="en-US" b="0" i="0" dirty="0">
                <a:solidFill>
                  <a:srgbClr val="212529"/>
                </a:solidFill>
                <a:effectLst/>
                <a:latin typeface="-apple-system"/>
              </a:rPr>
              <a:t>.</a:t>
            </a:r>
          </a:p>
        </p:txBody>
      </p:sp>
      <p:sp>
        <p:nvSpPr>
          <p:cNvPr id="3" name="Rectangle 2">
            <a:extLst>
              <a:ext uri="{FF2B5EF4-FFF2-40B4-BE49-F238E27FC236}">
                <a16:creationId xmlns:a16="http://schemas.microsoft.com/office/drawing/2014/main" id="{5A600420-3FC5-4C0D-946F-CA3E9D42E633}"/>
              </a:ext>
            </a:extLst>
          </p:cNvPr>
          <p:cNvSpPr/>
          <p:nvPr/>
        </p:nvSpPr>
        <p:spPr>
          <a:xfrm>
            <a:off x="1477275" y="645513"/>
            <a:ext cx="2018501" cy="369332"/>
          </a:xfrm>
          <a:prstGeom prst="rect">
            <a:avLst/>
          </a:prstGeom>
        </p:spPr>
        <p:txBody>
          <a:bodyPr wrap="none">
            <a:spAutoFit/>
          </a:bodyPr>
          <a:lstStyle/>
          <a:p>
            <a:r>
              <a:rPr lang="en-US" b="0" i="0" dirty="0">
                <a:solidFill>
                  <a:srgbClr val="CA3C32"/>
                </a:solidFill>
                <a:effectLst/>
                <a:latin typeface="Roboto"/>
              </a:rPr>
              <a:t>Machine Learning</a:t>
            </a:r>
          </a:p>
        </p:txBody>
      </p:sp>
    </p:spTree>
    <p:extLst>
      <p:ext uri="{BB962C8B-B14F-4D97-AF65-F5344CB8AC3E}">
        <p14:creationId xmlns:p14="http://schemas.microsoft.com/office/powerpoint/2010/main" val="485006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10EB28D-485A-427A-B5EF-08B9119D5D4C}"/>
              </a:ext>
            </a:extLst>
          </p:cNvPr>
          <p:cNvSpPr/>
          <p:nvPr/>
        </p:nvSpPr>
        <p:spPr>
          <a:xfrm>
            <a:off x="0" y="704583"/>
            <a:ext cx="5309161" cy="4247317"/>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JULIA combines python’s convenience with C’s performance</a:t>
            </a:r>
          </a:p>
          <a:p>
            <a:pPr algn="ctr"/>
            <a:endParaRPr lang="en-US" sz="5400" b="1" cap="none" spc="0" dirty="0">
              <a:ln/>
              <a:solidFill>
                <a:schemeClr val="accent3"/>
              </a:solidFill>
              <a:effectLst/>
            </a:endParaRPr>
          </a:p>
        </p:txBody>
      </p:sp>
      <p:pic>
        <p:nvPicPr>
          <p:cNvPr id="2" name="Picture 1">
            <a:extLst>
              <a:ext uri="{FF2B5EF4-FFF2-40B4-BE49-F238E27FC236}">
                <a16:creationId xmlns:a16="http://schemas.microsoft.com/office/drawing/2014/main" id="{8EF86D69-BCB7-40CE-AFF5-EE9D4C9FFEE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54523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orenz Attractor visualization">
            <a:extLst>
              <a:ext uri="{FF2B5EF4-FFF2-40B4-BE49-F238E27FC236}">
                <a16:creationId xmlns:a16="http://schemas.microsoft.com/office/drawing/2014/main" id="{8CA99C1D-8242-4995-971D-C7FB6320493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48390" y="2322496"/>
            <a:ext cx="3980848" cy="231688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28B637B-89AB-4D19-92E2-90D7C21385A5}"/>
              </a:ext>
            </a:extLst>
          </p:cNvPr>
          <p:cNvSpPr/>
          <p:nvPr/>
        </p:nvSpPr>
        <p:spPr>
          <a:xfrm>
            <a:off x="4012931" y="1377508"/>
            <a:ext cx="8030679" cy="4801314"/>
          </a:xfrm>
          <a:prstGeom prst="rect">
            <a:avLst/>
          </a:prstGeom>
        </p:spPr>
        <p:txBody>
          <a:bodyPr wrap="square">
            <a:spAutoFit/>
          </a:bodyPr>
          <a:lstStyle/>
          <a:p>
            <a:r>
              <a:rPr lang="en-US" b="0" i="0" dirty="0">
                <a:solidFill>
                  <a:srgbClr val="CA3C32"/>
                </a:solidFill>
                <a:effectLst/>
                <a:latin typeface="Roboto"/>
              </a:rPr>
              <a:t>Rich Ecosystem for Scientific Computing</a:t>
            </a:r>
          </a:p>
          <a:p>
            <a:r>
              <a:rPr lang="en-US" b="0" i="0" dirty="0">
                <a:solidFill>
                  <a:srgbClr val="212529"/>
                </a:solidFill>
                <a:effectLst/>
                <a:latin typeface="-apple-system"/>
              </a:rPr>
              <a:t>Julia is designed from the ground up to be very good at numerical and scientific computing. This can be seen in the abundance of scientific tooling written in Julia, such as the state-of-the-art differential equations ecosystem </a:t>
            </a:r>
            <a:r>
              <a:rPr lang="en-US" b="0" i="0" u="none" strike="noStrike" dirty="0">
                <a:solidFill>
                  <a:srgbClr val="005BC0"/>
                </a:solidFill>
                <a:effectLst/>
                <a:latin typeface="-apple-system"/>
                <a:hlinkClick r:id="rId3"/>
              </a:rPr>
              <a:t>(</a:t>
            </a:r>
            <a:r>
              <a:rPr lang="en-US" b="0" i="0" u="none" strike="noStrike" dirty="0" err="1">
                <a:solidFill>
                  <a:srgbClr val="005BC0"/>
                </a:solidFill>
                <a:effectLst/>
                <a:latin typeface="-apple-system"/>
                <a:hlinkClick r:id="rId3"/>
              </a:rPr>
              <a:t>DifferentialEquations.jl</a:t>
            </a:r>
            <a:r>
              <a:rPr lang="en-US" b="0" i="0" u="none" strike="noStrike" dirty="0">
                <a:solidFill>
                  <a:srgbClr val="005BC0"/>
                </a:solidFill>
                <a:effectLst/>
                <a:latin typeface="-apple-system"/>
                <a:hlinkClick r:id="rId3"/>
              </a:rPr>
              <a:t>)</a:t>
            </a:r>
            <a:r>
              <a:rPr lang="en-US" b="0" i="0" dirty="0">
                <a:solidFill>
                  <a:srgbClr val="212529"/>
                </a:solidFill>
                <a:effectLst/>
                <a:latin typeface="-apple-system"/>
              </a:rPr>
              <a:t>, optimization tools (</a:t>
            </a:r>
            <a:r>
              <a:rPr lang="en-US" b="0" i="0" u="none" strike="noStrike" dirty="0" err="1">
                <a:solidFill>
                  <a:srgbClr val="005BC0"/>
                </a:solidFill>
                <a:effectLst/>
                <a:latin typeface="-apple-system"/>
                <a:hlinkClick r:id="rId4"/>
              </a:rPr>
              <a:t>JuMP.jl</a:t>
            </a:r>
            <a:r>
              <a:rPr lang="en-US" b="0" i="0" dirty="0">
                <a:solidFill>
                  <a:srgbClr val="212529"/>
                </a:solidFill>
                <a:effectLst/>
                <a:latin typeface="-apple-system"/>
              </a:rPr>
              <a:t> and </a:t>
            </a:r>
            <a:r>
              <a:rPr lang="en-US" b="0" i="0" u="none" strike="noStrike" dirty="0" err="1">
                <a:solidFill>
                  <a:srgbClr val="005BC0"/>
                </a:solidFill>
                <a:effectLst/>
                <a:latin typeface="-apple-system"/>
                <a:hlinkClick r:id="rId5"/>
              </a:rPr>
              <a:t>Optim.jl</a:t>
            </a:r>
            <a:r>
              <a:rPr lang="en-US" b="0" i="0" dirty="0">
                <a:solidFill>
                  <a:srgbClr val="212529"/>
                </a:solidFill>
                <a:effectLst/>
                <a:latin typeface="-apple-system"/>
              </a:rPr>
              <a:t>), iterative linear solvers </a:t>
            </a:r>
            <a:r>
              <a:rPr lang="en-US" b="0" i="0" u="none" strike="noStrike" dirty="0">
                <a:solidFill>
                  <a:srgbClr val="005BC0"/>
                </a:solidFill>
                <a:effectLst/>
                <a:latin typeface="-apple-system"/>
                <a:hlinkClick r:id="rId6"/>
              </a:rPr>
              <a:t>(</a:t>
            </a:r>
            <a:r>
              <a:rPr lang="en-US" b="0" i="0" u="none" strike="noStrike" dirty="0" err="1">
                <a:solidFill>
                  <a:srgbClr val="005BC0"/>
                </a:solidFill>
                <a:effectLst/>
                <a:latin typeface="-apple-system"/>
                <a:hlinkClick r:id="rId6"/>
              </a:rPr>
              <a:t>IterativeSolvers.jl</a:t>
            </a:r>
            <a:r>
              <a:rPr lang="en-US" b="0" i="0" u="none" strike="noStrike" dirty="0">
                <a:solidFill>
                  <a:srgbClr val="005BC0"/>
                </a:solidFill>
                <a:effectLst/>
                <a:latin typeface="-apple-system"/>
                <a:hlinkClick r:id="rId6"/>
              </a:rPr>
              <a:t>)</a:t>
            </a:r>
            <a:r>
              <a:rPr lang="en-US" b="0" i="0" dirty="0">
                <a:solidFill>
                  <a:srgbClr val="212529"/>
                </a:solidFill>
                <a:effectLst/>
                <a:latin typeface="-apple-system"/>
              </a:rPr>
              <a:t>, a robust framework for Fourier transforms </a:t>
            </a:r>
            <a:r>
              <a:rPr lang="en-US" b="0" i="0" u="none" strike="noStrike" dirty="0">
                <a:solidFill>
                  <a:srgbClr val="005BC0"/>
                </a:solidFill>
                <a:effectLst/>
                <a:latin typeface="-apple-system"/>
                <a:hlinkClick r:id="rId7"/>
              </a:rPr>
              <a:t>(</a:t>
            </a:r>
            <a:r>
              <a:rPr lang="en-US" b="0" i="0" u="none" strike="noStrike" dirty="0" err="1">
                <a:solidFill>
                  <a:srgbClr val="005BC0"/>
                </a:solidFill>
                <a:effectLst/>
                <a:latin typeface="-apple-system"/>
                <a:hlinkClick r:id="rId7"/>
              </a:rPr>
              <a:t>AbstractFFTs.jl</a:t>
            </a:r>
            <a:r>
              <a:rPr lang="en-US" b="0" i="0" u="none" strike="noStrike" dirty="0">
                <a:solidFill>
                  <a:srgbClr val="005BC0"/>
                </a:solidFill>
                <a:effectLst/>
                <a:latin typeface="-apple-system"/>
                <a:hlinkClick r:id="rId7"/>
              </a:rPr>
              <a:t>)</a:t>
            </a:r>
            <a:r>
              <a:rPr lang="en-US" b="0" i="0" dirty="0">
                <a:solidFill>
                  <a:srgbClr val="212529"/>
                </a:solidFill>
                <a:effectLst/>
                <a:latin typeface="-apple-system"/>
              </a:rPr>
              <a:t>, a general purpose quantum simulation framework </a:t>
            </a:r>
            <a:r>
              <a:rPr lang="en-US" b="0" i="0" u="none" strike="noStrike" dirty="0">
                <a:solidFill>
                  <a:srgbClr val="005BC0"/>
                </a:solidFill>
                <a:effectLst/>
                <a:latin typeface="-apple-system"/>
                <a:hlinkClick r:id="rId8"/>
              </a:rPr>
              <a:t>(</a:t>
            </a:r>
            <a:r>
              <a:rPr lang="en-US" b="0" i="0" u="none" strike="noStrike" dirty="0" err="1">
                <a:solidFill>
                  <a:srgbClr val="005BC0"/>
                </a:solidFill>
                <a:effectLst/>
                <a:latin typeface="-apple-system"/>
                <a:hlinkClick r:id="rId8"/>
              </a:rPr>
              <a:t>Yao.jl</a:t>
            </a:r>
            <a:r>
              <a:rPr lang="en-US" b="0" i="0" u="none" strike="noStrike" dirty="0">
                <a:solidFill>
                  <a:srgbClr val="005BC0"/>
                </a:solidFill>
                <a:effectLst/>
                <a:latin typeface="-apple-system"/>
                <a:hlinkClick r:id="rId8"/>
              </a:rPr>
              <a:t>)</a:t>
            </a:r>
            <a:r>
              <a:rPr lang="en-US" b="0" i="0" dirty="0">
                <a:solidFill>
                  <a:srgbClr val="212529"/>
                </a:solidFill>
                <a:effectLst/>
                <a:latin typeface="-apple-system"/>
              </a:rPr>
              <a:t>, and many more, that can drive all your simulations.</a:t>
            </a:r>
          </a:p>
          <a:p>
            <a:r>
              <a:rPr lang="en-US" b="0" i="0" dirty="0">
                <a:solidFill>
                  <a:srgbClr val="212529"/>
                </a:solidFill>
                <a:effectLst/>
                <a:latin typeface="-apple-system"/>
              </a:rPr>
              <a:t>Julia also offers a number of domain-specific ecosystems, such as in biology </a:t>
            </a:r>
            <a:r>
              <a:rPr lang="en-US" b="0" i="0" u="none" strike="noStrike" dirty="0">
                <a:solidFill>
                  <a:srgbClr val="005BC0"/>
                </a:solidFill>
                <a:effectLst/>
                <a:latin typeface="-apple-system"/>
                <a:hlinkClick r:id="rId9"/>
              </a:rPr>
              <a:t>(</a:t>
            </a:r>
            <a:r>
              <a:rPr lang="en-US" b="0" i="0" u="none" strike="noStrike" dirty="0" err="1">
                <a:solidFill>
                  <a:srgbClr val="005BC0"/>
                </a:solidFill>
                <a:effectLst/>
                <a:latin typeface="-apple-system"/>
                <a:hlinkClick r:id="rId9"/>
              </a:rPr>
              <a:t>BioJulia</a:t>
            </a:r>
            <a:r>
              <a:rPr lang="en-US" b="0" i="0" u="none" strike="noStrike" dirty="0">
                <a:solidFill>
                  <a:srgbClr val="005BC0"/>
                </a:solidFill>
                <a:effectLst/>
                <a:latin typeface="-apple-system"/>
                <a:hlinkClick r:id="rId9"/>
              </a:rPr>
              <a:t>)</a:t>
            </a:r>
            <a:r>
              <a:rPr lang="en-US" b="0" i="0" dirty="0">
                <a:solidFill>
                  <a:srgbClr val="212529"/>
                </a:solidFill>
                <a:effectLst/>
                <a:latin typeface="-apple-system"/>
              </a:rPr>
              <a:t>, operations research </a:t>
            </a:r>
            <a:r>
              <a:rPr lang="en-US" b="0" i="0" u="none" strike="noStrike" dirty="0">
                <a:solidFill>
                  <a:srgbClr val="005BC0"/>
                </a:solidFill>
                <a:effectLst/>
                <a:latin typeface="-apple-system"/>
                <a:hlinkClick r:id="rId10"/>
              </a:rPr>
              <a:t>(</a:t>
            </a:r>
            <a:r>
              <a:rPr lang="en-US" b="0" i="0" u="none" strike="noStrike" dirty="0" err="1">
                <a:solidFill>
                  <a:srgbClr val="005BC0"/>
                </a:solidFill>
                <a:effectLst/>
                <a:latin typeface="-apple-system"/>
                <a:hlinkClick r:id="rId10"/>
              </a:rPr>
              <a:t>JuliaOpt</a:t>
            </a:r>
            <a:r>
              <a:rPr lang="en-US" b="0" i="0" u="none" strike="noStrike" dirty="0">
                <a:solidFill>
                  <a:srgbClr val="005BC0"/>
                </a:solidFill>
                <a:effectLst/>
                <a:latin typeface="-apple-system"/>
                <a:hlinkClick r:id="rId10"/>
              </a:rPr>
              <a:t>)</a:t>
            </a:r>
            <a:r>
              <a:rPr lang="en-US" b="0" i="0" dirty="0">
                <a:solidFill>
                  <a:srgbClr val="212529"/>
                </a:solidFill>
                <a:effectLst/>
                <a:latin typeface="-apple-system"/>
              </a:rPr>
              <a:t>, image processing </a:t>
            </a:r>
            <a:r>
              <a:rPr lang="en-US" b="0" i="0" u="none" strike="noStrike" dirty="0">
                <a:solidFill>
                  <a:srgbClr val="005BC0"/>
                </a:solidFill>
                <a:effectLst/>
                <a:latin typeface="-apple-system"/>
                <a:hlinkClick r:id="rId11"/>
              </a:rPr>
              <a:t>(</a:t>
            </a:r>
            <a:r>
              <a:rPr lang="en-US" b="0" i="0" u="none" strike="noStrike" dirty="0" err="1">
                <a:solidFill>
                  <a:srgbClr val="005BC0"/>
                </a:solidFill>
                <a:effectLst/>
                <a:latin typeface="-apple-system"/>
                <a:hlinkClick r:id="rId11"/>
              </a:rPr>
              <a:t>JuliaImages</a:t>
            </a:r>
            <a:r>
              <a:rPr lang="en-US" b="0" i="0" u="none" strike="noStrike" dirty="0">
                <a:solidFill>
                  <a:srgbClr val="005BC0"/>
                </a:solidFill>
                <a:effectLst/>
                <a:latin typeface="-apple-system"/>
                <a:hlinkClick r:id="rId11"/>
              </a:rPr>
              <a:t>)</a:t>
            </a:r>
            <a:r>
              <a:rPr lang="en-US" b="0" i="0" dirty="0">
                <a:solidFill>
                  <a:srgbClr val="212529"/>
                </a:solidFill>
                <a:effectLst/>
                <a:latin typeface="-apple-system"/>
              </a:rPr>
              <a:t>, quantum physics (</a:t>
            </a:r>
            <a:r>
              <a:rPr lang="en-US" b="0" i="0" u="none" strike="noStrike" dirty="0" err="1">
                <a:solidFill>
                  <a:srgbClr val="005BC0"/>
                </a:solidFill>
                <a:effectLst/>
                <a:latin typeface="-apple-system"/>
                <a:hlinkClick r:id="rId12"/>
              </a:rPr>
              <a:t>QuantumBFS</a:t>
            </a:r>
            <a:r>
              <a:rPr lang="en-US" b="0" i="0" dirty="0">
                <a:solidFill>
                  <a:srgbClr val="212529"/>
                </a:solidFill>
                <a:effectLst/>
                <a:latin typeface="-apple-system"/>
              </a:rPr>
              <a:t>, </a:t>
            </a:r>
            <a:r>
              <a:rPr lang="en-US" b="0" i="0" u="none" strike="noStrike" dirty="0" err="1">
                <a:solidFill>
                  <a:srgbClr val="005BC0"/>
                </a:solidFill>
                <a:effectLst/>
                <a:latin typeface="-apple-system"/>
                <a:hlinkClick r:id="rId13"/>
              </a:rPr>
              <a:t>QuantumOptics</a:t>
            </a:r>
            <a:r>
              <a:rPr lang="en-US" b="0" i="0" dirty="0">
                <a:solidFill>
                  <a:srgbClr val="212529"/>
                </a:solidFill>
                <a:effectLst/>
                <a:latin typeface="-apple-system"/>
              </a:rPr>
              <a:t>), nonlinear dynamics </a:t>
            </a:r>
            <a:r>
              <a:rPr lang="en-US" b="0" i="0" u="none" strike="noStrike" dirty="0">
                <a:solidFill>
                  <a:srgbClr val="005BC0"/>
                </a:solidFill>
                <a:effectLst/>
                <a:latin typeface="-apple-system"/>
                <a:hlinkClick r:id="rId14"/>
              </a:rPr>
              <a:t>(</a:t>
            </a:r>
            <a:r>
              <a:rPr lang="en-US" b="0" i="0" u="none" strike="noStrike" dirty="0" err="1">
                <a:solidFill>
                  <a:srgbClr val="005BC0"/>
                </a:solidFill>
                <a:effectLst/>
                <a:latin typeface="-apple-system"/>
                <a:hlinkClick r:id="rId14"/>
              </a:rPr>
              <a:t>JuliaDynamics</a:t>
            </a:r>
            <a:r>
              <a:rPr lang="en-US" b="0" i="0" u="none" strike="noStrike" dirty="0">
                <a:solidFill>
                  <a:srgbClr val="005BC0"/>
                </a:solidFill>
                <a:effectLst/>
                <a:latin typeface="-apple-system"/>
                <a:hlinkClick r:id="rId14"/>
              </a:rPr>
              <a:t>)</a:t>
            </a:r>
            <a:r>
              <a:rPr lang="en-US" b="0" i="0" dirty="0">
                <a:solidFill>
                  <a:srgbClr val="212529"/>
                </a:solidFill>
                <a:effectLst/>
                <a:latin typeface="-apple-system"/>
              </a:rPr>
              <a:t>, quantitative economics </a:t>
            </a:r>
            <a:r>
              <a:rPr lang="en-US" b="0" i="0" u="none" strike="noStrike" dirty="0">
                <a:solidFill>
                  <a:srgbClr val="005BC0"/>
                </a:solidFill>
                <a:effectLst/>
                <a:latin typeface="-apple-system"/>
                <a:hlinkClick r:id="rId15"/>
              </a:rPr>
              <a:t>(</a:t>
            </a:r>
            <a:r>
              <a:rPr lang="en-US" b="0" i="0" u="none" strike="noStrike" dirty="0" err="1">
                <a:solidFill>
                  <a:srgbClr val="005BC0"/>
                </a:solidFill>
                <a:effectLst/>
                <a:latin typeface="-apple-system"/>
                <a:hlinkClick r:id="rId15"/>
              </a:rPr>
              <a:t>QuantEcon</a:t>
            </a:r>
            <a:r>
              <a:rPr lang="en-US" b="0" i="0" u="none" strike="noStrike" dirty="0">
                <a:solidFill>
                  <a:srgbClr val="005BC0"/>
                </a:solidFill>
                <a:effectLst/>
                <a:latin typeface="-apple-system"/>
                <a:hlinkClick r:id="rId15"/>
              </a:rPr>
              <a:t>)</a:t>
            </a:r>
            <a:r>
              <a:rPr lang="en-US" b="0" i="0" dirty="0">
                <a:solidFill>
                  <a:srgbClr val="212529"/>
                </a:solidFill>
                <a:effectLst/>
                <a:latin typeface="-apple-system"/>
              </a:rPr>
              <a:t>, astronomy </a:t>
            </a:r>
            <a:r>
              <a:rPr lang="en-US" b="0" i="0" u="none" strike="noStrike" dirty="0">
                <a:solidFill>
                  <a:srgbClr val="005BC0"/>
                </a:solidFill>
                <a:effectLst/>
                <a:latin typeface="-apple-system"/>
                <a:hlinkClick r:id="rId16"/>
              </a:rPr>
              <a:t>(</a:t>
            </a:r>
            <a:r>
              <a:rPr lang="en-US" b="0" i="0" u="none" strike="noStrike" dirty="0" err="1">
                <a:solidFill>
                  <a:srgbClr val="005BC0"/>
                </a:solidFill>
                <a:effectLst/>
                <a:latin typeface="-apple-system"/>
                <a:hlinkClick r:id="rId16"/>
              </a:rPr>
              <a:t>JuliaAstro</a:t>
            </a:r>
            <a:r>
              <a:rPr lang="en-US" b="0" i="0" u="none" strike="noStrike" dirty="0">
                <a:solidFill>
                  <a:srgbClr val="005BC0"/>
                </a:solidFill>
                <a:effectLst/>
                <a:latin typeface="-apple-system"/>
                <a:hlinkClick r:id="rId16"/>
              </a:rPr>
              <a:t>)</a:t>
            </a:r>
            <a:r>
              <a:rPr lang="en-US" b="0" i="0" dirty="0">
                <a:solidFill>
                  <a:srgbClr val="212529"/>
                </a:solidFill>
                <a:effectLst/>
                <a:latin typeface="-apple-system"/>
              </a:rPr>
              <a:t> and ecology </a:t>
            </a:r>
            <a:r>
              <a:rPr lang="en-US" b="0" i="0" u="none" strike="noStrike" dirty="0">
                <a:solidFill>
                  <a:srgbClr val="005BC0"/>
                </a:solidFill>
                <a:effectLst/>
                <a:latin typeface="-apple-system"/>
                <a:hlinkClick r:id="rId17"/>
              </a:rPr>
              <a:t>(</a:t>
            </a:r>
            <a:r>
              <a:rPr lang="en-US" b="0" i="0" u="none" strike="noStrike" dirty="0" err="1">
                <a:solidFill>
                  <a:srgbClr val="005BC0"/>
                </a:solidFill>
                <a:effectLst/>
                <a:latin typeface="-apple-system"/>
                <a:hlinkClick r:id="rId17"/>
              </a:rPr>
              <a:t>EcoJulia</a:t>
            </a:r>
            <a:r>
              <a:rPr lang="en-US" b="0" i="0" u="none" strike="noStrike" dirty="0">
                <a:solidFill>
                  <a:srgbClr val="005BC0"/>
                </a:solidFill>
                <a:effectLst/>
                <a:latin typeface="-apple-system"/>
                <a:hlinkClick r:id="rId17"/>
              </a:rPr>
              <a:t>)</a:t>
            </a:r>
            <a:r>
              <a:rPr lang="en-US" b="0" i="0" dirty="0">
                <a:solidFill>
                  <a:srgbClr val="212529"/>
                </a:solidFill>
                <a:effectLst/>
                <a:latin typeface="-apple-system"/>
              </a:rPr>
              <a:t>. With a set of highly enthusiastic developers and maintainers from various parts of the scientific community, this ecosystem will only continue to get bigger and bigger.</a:t>
            </a:r>
          </a:p>
          <a:p>
            <a:br>
              <a:rPr lang="en-US" dirty="0"/>
            </a:br>
            <a:endParaRPr lang="en-IN" dirty="0"/>
          </a:p>
        </p:txBody>
      </p:sp>
      <p:sp>
        <p:nvSpPr>
          <p:cNvPr id="3" name="Rectangle 2">
            <a:extLst>
              <a:ext uri="{FF2B5EF4-FFF2-40B4-BE49-F238E27FC236}">
                <a16:creationId xmlns:a16="http://schemas.microsoft.com/office/drawing/2014/main" id="{CC163B88-D6B4-474F-9404-F53A265BF386}"/>
              </a:ext>
            </a:extLst>
          </p:cNvPr>
          <p:cNvSpPr/>
          <p:nvPr/>
        </p:nvSpPr>
        <p:spPr>
          <a:xfrm>
            <a:off x="1508008" y="535682"/>
            <a:ext cx="2351926" cy="369332"/>
          </a:xfrm>
          <a:prstGeom prst="rect">
            <a:avLst/>
          </a:prstGeom>
        </p:spPr>
        <p:txBody>
          <a:bodyPr wrap="none">
            <a:spAutoFit/>
          </a:bodyPr>
          <a:lstStyle/>
          <a:p>
            <a:r>
              <a:rPr lang="en-US" b="0" i="0" dirty="0">
                <a:solidFill>
                  <a:srgbClr val="CA3C32"/>
                </a:solidFill>
                <a:effectLst/>
                <a:latin typeface="Roboto"/>
              </a:rPr>
              <a:t>Scientific Computing</a:t>
            </a:r>
            <a:endParaRPr lang="en-IN" dirty="0"/>
          </a:p>
        </p:txBody>
      </p:sp>
    </p:spTree>
    <p:extLst>
      <p:ext uri="{BB962C8B-B14F-4D97-AF65-F5344CB8AC3E}">
        <p14:creationId xmlns:p14="http://schemas.microsoft.com/office/powerpoint/2010/main" val="17823346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163B88-D6B4-474F-9404-F53A265BF386}"/>
              </a:ext>
            </a:extLst>
          </p:cNvPr>
          <p:cNvSpPr/>
          <p:nvPr/>
        </p:nvSpPr>
        <p:spPr>
          <a:xfrm>
            <a:off x="1508008" y="535682"/>
            <a:ext cx="2133918" cy="646331"/>
          </a:xfrm>
          <a:prstGeom prst="rect">
            <a:avLst/>
          </a:prstGeom>
        </p:spPr>
        <p:txBody>
          <a:bodyPr wrap="none">
            <a:spAutoFit/>
          </a:bodyPr>
          <a:lstStyle/>
          <a:p>
            <a:r>
              <a:rPr lang="en-IN" b="0" i="0">
                <a:solidFill>
                  <a:srgbClr val="CA3C32"/>
                </a:solidFill>
                <a:effectLst/>
                <a:latin typeface="Roboto"/>
              </a:rPr>
              <a:t>Parallel Computing</a:t>
            </a:r>
            <a:endParaRPr lang="en-IN" b="0" i="0" dirty="0">
              <a:solidFill>
                <a:srgbClr val="CA3C32"/>
              </a:solidFill>
              <a:effectLst/>
              <a:latin typeface="Roboto"/>
            </a:endParaRPr>
          </a:p>
          <a:p>
            <a:endParaRPr lang="en-IN" dirty="0"/>
          </a:p>
        </p:txBody>
      </p:sp>
      <p:sp>
        <p:nvSpPr>
          <p:cNvPr id="4" name="Rectangle 3">
            <a:extLst>
              <a:ext uri="{FF2B5EF4-FFF2-40B4-BE49-F238E27FC236}">
                <a16:creationId xmlns:a16="http://schemas.microsoft.com/office/drawing/2014/main" id="{9BF85709-B33F-42DF-BC06-E79706B3733D}"/>
              </a:ext>
            </a:extLst>
          </p:cNvPr>
          <p:cNvSpPr/>
          <p:nvPr/>
        </p:nvSpPr>
        <p:spPr>
          <a:xfrm>
            <a:off x="4905676" y="1872711"/>
            <a:ext cx="6096000" cy="2862322"/>
          </a:xfrm>
          <a:prstGeom prst="rect">
            <a:avLst/>
          </a:prstGeom>
        </p:spPr>
        <p:txBody>
          <a:bodyPr>
            <a:spAutoFit/>
          </a:bodyPr>
          <a:lstStyle/>
          <a:p>
            <a:r>
              <a:rPr lang="en-IN" b="0" i="0" dirty="0">
                <a:solidFill>
                  <a:srgbClr val="CA3C32"/>
                </a:solidFill>
                <a:effectLst/>
                <a:latin typeface="Roboto"/>
              </a:rPr>
              <a:t>Parallel and Heterogeneous Computing</a:t>
            </a:r>
          </a:p>
          <a:p>
            <a:r>
              <a:rPr lang="en-IN" b="0" i="0" dirty="0">
                <a:solidFill>
                  <a:srgbClr val="212529"/>
                </a:solidFill>
                <a:effectLst/>
                <a:latin typeface="-apple-system"/>
              </a:rPr>
              <a:t>Julia is designed for parallelism, and provides built-in primitives for parallel computing at every level: </a:t>
            </a:r>
            <a:r>
              <a:rPr lang="en-IN" b="1" i="0" u="none" strike="noStrike" dirty="0">
                <a:solidFill>
                  <a:srgbClr val="005BC0"/>
                </a:solidFill>
                <a:effectLst/>
                <a:latin typeface="-apple-system"/>
                <a:hlinkClick r:id="rId2"/>
              </a:rPr>
              <a:t>instruction level parallelism</a:t>
            </a:r>
            <a:r>
              <a:rPr lang="en-IN" b="0" i="0" dirty="0">
                <a:solidFill>
                  <a:srgbClr val="212529"/>
                </a:solidFill>
                <a:effectLst/>
                <a:latin typeface="-apple-system"/>
              </a:rPr>
              <a:t>, </a:t>
            </a:r>
            <a:r>
              <a:rPr lang="en-IN" b="1" i="0" u="none" strike="noStrike" dirty="0">
                <a:solidFill>
                  <a:srgbClr val="005BC0"/>
                </a:solidFill>
                <a:effectLst/>
                <a:latin typeface="-apple-system"/>
                <a:hlinkClick r:id="rId3"/>
              </a:rPr>
              <a:t>multi-threading</a:t>
            </a:r>
            <a:r>
              <a:rPr lang="en-IN" b="0" i="0" dirty="0">
                <a:solidFill>
                  <a:srgbClr val="212529"/>
                </a:solidFill>
                <a:effectLst/>
                <a:latin typeface="-apple-system"/>
              </a:rPr>
              <a:t> and </a:t>
            </a:r>
            <a:r>
              <a:rPr lang="en-IN" b="1" i="0" u="none" strike="noStrike" dirty="0">
                <a:solidFill>
                  <a:srgbClr val="005BC0"/>
                </a:solidFill>
                <a:effectLst/>
                <a:latin typeface="-apple-system"/>
                <a:hlinkClick r:id="rId4"/>
              </a:rPr>
              <a:t>distributed computing</a:t>
            </a:r>
            <a:r>
              <a:rPr lang="en-IN" b="0" i="0" dirty="0">
                <a:solidFill>
                  <a:srgbClr val="212529"/>
                </a:solidFill>
                <a:effectLst/>
                <a:latin typeface="-apple-system"/>
              </a:rPr>
              <a:t>. The </a:t>
            </a:r>
            <a:r>
              <a:rPr lang="en-IN" b="0" i="0" u="none" strike="noStrike" dirty="0" err="1">
                <a:solidFill>
                  <a:srgbClr val="005BC0"/>
                </a:solidFill>
                <a:effectLst/>
                <a:latin typeface="-apple-system"/>
                <a:hlinkClick r:id="rId5"/>
              </a:rPr>
              <a:t>Celeste.jl</a:t>
            </a:r>
            <a:r>
              <a:rPr lang="en-IN" b="0" i="0" u="none" strike="noStrike" dirty="0">
                <a:solidFill>
                  <a:srgbClr val="005BC0"/>
                </a:solidFill>
                <a:effectLst/>
                <a:latin typeface="-apple-system"/>
                <a:hlinkClick r:id="rId5"/>
              </a:rPr>
              <a:t> </a:t>
            </a:r>
            <a:r>
              <a:rPr lang="en-IN" b="0" i="0" dirty="0">
                <a:solidFill>
                  <a:srgbClr val="212529"/>
                </a:solidFill>
                <a:effectLst/>
                <a:latin typeface="-apple-system"/>
              </a:rPr>
              <a:t>project </a:t>
            </a:r>
            <a:r>
              <a:rPr lang="en-IN" b="0" i="0" u="none" strike="noStrike" dirty="0">
                <a:solidFill>
                  <a:srgbClr val="005BC0"/>
                </a:solidFill>
                <a:effectLst/>
                <a:latin typeface="-apple-system"/>
                <a:hlinkClick r:id="rId6" tooltip="PDF paper on Cataloging the Visible Universe through Bayesian Inference at Petascale hosted on arxiv.org"/>
              </a:rPr>
              <a:t>achieved 1.5 </a:t>
            </a:r>
            <a:r>
              <a:rPr lang="en-IN" b="0" i="0" u="none" strike="noStrike" dirty="0" err="1">
                <a:solidFill>
                  <a:srgbClr val="005BC0"/>
                </a:solidFill>
                <a:effectLst/>
                <a:latin typeface="-apple-system"/>
                <a:hlinkClick r:id="rId6" tooltip="PDF paper on Cataloging the Visible Universe through Bayesian Inference at Petascale hosted on arxiv.org"/>
              </a:rPr>
              <a:t>PetaFLOP</a:t>
            </a:r>
            <a:r>
              <a:rPr lang="en-IN" b="0" i="0" u="none" strike="noStrike" dirty="0">
                <a:solidFill>
                  <a:srgbClr val="005BC0"/>
                </a:solidFill>
                <a:effectLst/>
                <a:latin typeface="-apple-system"/>
                <a:hlinkClick r:id="rId6" tooltip="PDF paper on Cataloging the Visible Universe through Bayesian Inference at Petascale hosted on arxiv.org"/>
              </a:rPr>
              <a:t>/s</a:t>
            </a:r>
            <a:r>
              <a:rPr lang="en-IN" b="0" i="0" dirty="0">
                <a:solidFill>
                  <a:srgbClr val="212529"/>
                </a:solidFill>
                <a:effectLst/>
                <a:latin typeface="-apple-system"/>
              </a:rPr>
              <a:t> on the </a:t>
            </a:r>
            <a:r>
              <a:rPr lang="en-IN" b="0" i="0" u="none" strike="noStrike" dirty="0">
                <a:solidFill>
                  <a:srgbClr val="005BC0"/>
                </a:solidFill>
                <a:effectLst/>
                <a:latin typeface="-apple-system"/>
                <a:hlinkClick r:id="rId7"/>
              </a:rPr>
              <a:t>Cori supercomputer at NERSC</a:t>
            </a:r>
            <a:r>
              <a:rPr lang="en-IN" b="0" i="0" dirty="0">
                <a:solidFill>
                  <a:srgbClr val="212529"/>
                </a:solidFill>
                <a:effectLst/>
                <a:latin typeface="-apple-system"/>
              </a:rPr>
              <a:t> using 650,000 cores.</a:t>
            </a:r>
          </a:p>
          <a:p>
            <a:r>
              <a:rPr lang="en-IN" b="0" i="0" dirty="0">
                <a:solidFill>
                  <a:srgbClr val="212529"/>
                </a:solidFill>
                <a:effectLst/>
                <a:latin typeface="-apple-system"/>
              </a:rPr>
              <a:t>The Julia compiler can also generate native code for </a:t>
            </a:r>
            <a:r>
              <a:rPr lang="en-IN" b="0" i="0" u="none" strike="noStrike" dirty="0">
                <a:solidFill>
                  <a:srgbClr val="005BC0"/>
                </a:solidFill>
                <a:effectLst/>
                <a:latin typeface="-apple-system"/>
                <a:hlinkClick r:id="rId8"/>
              </a:rPr>
              <a:t>GPUs</a:t>
            </a:r>
            <a:r>
              <a:rPr lang="en-IN" b="0" i="0" dirty="0">
                <a:solidFill>
                  <a:srgbClr val="212529"/>
                </a:solidFill>
                <a:effectLst/>
                <a:latin typeface="-apple-system"/>
              </a:rPr>
              <a:t>. Packages such as </a:t>
            </a:r>
            <a:r>
              <a:rPr lang="en-IN" b="0" i="0" u="none" strike="noStrike" dirty="0" err="1">
                <a:solidFill>
                  <a:srgbClr val="005BC0"/>
                </a:solidFill>
                <a:effectLst/>
                <a:latin typeface="-apple-system"/>
                <a:hlinkClick r:id="rId9"/>
              </a:rPr>
              <a:t>DistributedArrays.jl</a:t>
            </a:r>
            <a:r>
              <a:rPr lang="en-IN" b="0" i="0" dirty="0">
                <a:solidFill>
                  <a:srgbClr val="212529"/>
                </a:solidFill>
                <a:effectLst/>
                <a:latin typeface="-apple-system"/>
              </a:rPr>
              <a:t> and </a:t>
            </a:r>
            <a:r>
              <a:rPr lang="en-IN" b="0" i="0" u="none" strike="noStrike" dirty="0" err="1">
                <a:solidFill>
                  <a:srgbClr val="005BC0"/>
                </a:solidFill>
                <a:effectLst/>
                <a:latin typeface="-apple-system"/>
                <a:hlinkClick r:id="rId10"/>
              </a:rPr>
              <a:t>Dagger.jl</a:t>
            </a:r>
            <a:r>
              <a:rPr lang="en-IN" b="0" i="0" dirty="0">
                <a:solidFill>
                  <a:srgbClr val="212529"/>
                </a:solidFill>
                <a:effectLst/>
                <a:latin typeface="-apple-system"/>
              </a:rPr>
              <a:t> provide higher levels of abstraction for parallelism. Distributed Linear Algebra is provided by packages like </a:t>
            </a:r>
            <a:r>
              <a:rPr lang="en-IN" b="0" i="0" u="none" strike="noStrike" dirty="0" err="1">
                <a:solidFill>
                  <a:srgbClr val="005BC0"/>
                </a:solidFill>
                <a:effectLst/>
                <a:latin typeface="-apple-system"/>
                <a:hlinkClick r:id="rId11"/>
              </a:rPr>
              <a:t>Elemental.jl</a:t>
            </a:r>
            <a:r>
              <a:rPr lang="en-IN" b="0" i="0" dirty="0">
                <a:solidFill>
                  <a:srgbClr val="212529"/>
                </a:solidFill>
                <a:effectLst/>
                <a:latin typeface="-apple-system"/>
              </a:rPr>
              <a:t> and </a:t>
            </a:r>
            <a:r>
              <a:rPr lang="en-IN" b="0" i="0" u="none" strike="noStrike" dirty="0" err="1">
                <a:solidFill>
                  <a:srgbClr val="005BC0"/>
                </a:solidFill>
                <a:effectLst/>
                <a:latin typeface="-apple-system"/>
                <a:hlinkClick r:id="rId12"/>
              </a:rPr>
              <a:t>TSVD.jl</a:t>
            </a:r>
            <a:r>
              <a:rPr lang="en-IN" b="0" i="0" dirty="0">
                <a:solidFill>
                  <a:srgbClr val="212529"/>
                </a:solidFill>
                <a:effectLst/>
                <a:latin typeface="-apple-system"/>
              </a:rPr>
              <a:t>.</a:t>
            </a:r>
          </a:p>
        </p:txBody>
      </p:sp>
      <p:pic>
        <p:nvPicPr>
          <p:cNvPr id="7170" name="Picture 2" descr="parallel prefix graphical result">
            <a:extLst>
              <a:ext uri="{FF2B5EF4-FFF2-40B4-BE49-F238E27FC236}">
                <a16:creationId xmlns:a16="http://schemas.microsoft.com/office/drawing/2014/main" id="{7E8C20CB-0E42-48C8-B13C-4CDCDD1611C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7338" y="1767412"/>
            <a:ext cx="4439583" cy="3072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2444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10EB28D-485A-427A-B5EF-08B9119D5D4C}"/>
              </a:ext>
            </a:extLst>
          </p:cNvPr>
          <p:cNvSpPr/>
          <p:nvPr/>
        </p:nvSpPr>
        <p:spPr>
          <a:xfrm>
            <a:off x="381000" y="1971409"/>
            <a:ext cx="11239500" cy="2585323"/>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rgbClr val="7030A0"/>
                </a:solidFill>
                <a:effectLst/>
              </a:rPr>
              <a:t>JULIA combines python’s convenience with C’s performance</a:t>
            </a:r>
          </a:p>
          <a:p>
            <a:pPr algn="ctr"/>
            <a:endParaRPr lang="en-US" sz="5400" b="1" cap="none" spc="0" dirty="0">
              <a:ln/>
              <a:solidFill>
                <a:srgbClr val="7030A0"/>
              </a:solidFill>
              <a:effectLst/>
            </a:endParaRPr>
          </a:p>
        </p:txBody>
      </p:sp>
    </p:spTree>
    <p:extLst>
      <p:ext uri="{BB962C8B-B14F-4D97-AF65-F5344CB8AC3E}">
        <p14:creationId xmlns:p14="http://schemas.microsoft.com/office/powerpoint/2010/main" val="3582741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2C699D-A2FD-44C6-92B9-2E71C7BA282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09750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F23C93-69D0-4E31-A308-B9AD287CC0DA}"/>
              </a:ext>
            </a:extLst>
          </p:cNvPr>
          <p:cNvPicPr>
            <a:picLocks noChangeAspect="1"/>
          </p:cNvPicPr>
          <p:nvPr/>
        </p:nvPicPr>
        <p:blipFill>
          <a:blip r:embed="rId2"/>
          <a:stretch>
            <a:fillRect/>
          </a:stretch>
        </p:blipFill>
        <p:spPr>
          <a:xfrm>
            <a:off x="325464" y="170481"/>
            <a:ext cx="10631838" cy="5980409"/>
          </a:xfrm>
          <a:prstGeom prst="rect">
            <a:avLst/>
          </a:prstGeom>
        </p:spPr>
      </p:pic>
    </p:spTree>
    <p:extLst>
      <p:ext uri="{BB962C8B-B14F-4D97-AF65-F5344CB8AC3E}">
        <p14:creationId xmlns:p14="http://schemas.microsoft.com/office/powerpoint/2010/main" val="3385827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AC926B-0659-42BD-A633-EC20A1F89D06}"/>
              </a:ext>
            </a:extLst>
          </p:cNvPr>
          <p:cNvPicPr>
            <a:picLocks noChangeAspect="1"/>
          </p:cNvPicPr>
          <p:nvPr/>
        </p:nvPicPr>
        <p:blipFill>
          <a:blip r:embed="rId2"/>
          <a:stretch>
            <a:fillRect/>
          </a:stretch>
        </p:blipFill>
        <p:spPr>
          <a:xfrm>
            <a:off x="3099660" y="0"/>
            <a:ext cx="9092339" cy="5114441"/>
          </a:xfrm>
          <a:prstGeom prst="rect">
            <a:avLst/>
          </a:prstGeom>
        </p:spPr>
      </p:pic>
    </p:spTree>
    <p:extLst>
      <p:ext uri="{BB962C8B-B14F-4D97-AF65-F5344CB8AC3E}">
        <p14:creationId xmlns:p14="http://schemas.microsoft.com/office/powerpoint/2010/main" val="490788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2FDE48A-E4F8-4611-AA3A-41D5150F9AA1}"/>
              </a:ext>
            </a:extLst>
          </p:cNvPr>
          <p:cNvSpPr/>
          <p:nvPr/>
        </p:nvSpPr>
        <p:spPr>
          <a:xfrm>
            <a:off x="1028700" y="2260163"/>
            <a:ext cx="9791700" cy="1754326"/>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rgbClr val="7030A0"/>
                </a:solidFill>
              </a:rPr>
              <a:t>Julia breaks this resistance.</a:t>
            </a:r>
            <a:endParaRPr lang="en-US" sz="5400" b="1" cap="none" spc="0" dirty="0">
              <a:ln/>
              <a:solidFill>
                <a:srgbClr val="7030A0"/>
              </a:solidFill>
              <a:effectLst/>
            </a:endParaRPr>
          </a:p>
          <a:p>
            <a:pPr algn="ctr"/>
            <a:endParaRPr lang="en-US" sz="5400" b="1" cap="none" spc="0" dirty="0">
              <a:ln/>
              <a:solidFill>
                <a:srgbClr val="7030A0"/>
              </a:solidFill>
              <a:effectLst/>
            </a:endParaRPr>
          </a:p>
        </p:txBody>
      </p:sp>
    </p:spTree>
    <p:extLst>
      <p:ext uri="{BB962C8B-B14F-4D97-AF65-F5344CB8AC3E}">
        <p14:creationId xmlns:p14="http://schemas.microsoft.com/office/powerpoint/2010/main" val="381303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5E1D40-12F1-4FD2-9170-420A9E8BDB26}"/>
              </a:ext>
            </a:extLst>
          </p:cNvPr>
          <p:cNvSpPr/>
          <p:nvPr/>
        </p:nvSpPr>
        <p:spPr>
          <a:xfrm>
            <a:off x="282341" y="1101948"/>
            <a:ext cx="11627317" cy="5632311"/>
          </a:xfrm>
          <a:prstGeom prst="rect">
            <a:avLst/>
          </a:prstGeom>
        </p:spPr>
        <p:txBody>
          <a:bodyPr wrap="square">
            <a:spAutoFit/>
          </a:bodyPr>
          <a:lstStyle/>
          <a:p>
            <a:pPr marL="285750" indent="-285750" algn="just" fontAlgn="base">
              <a:buFont typeface="Arial" panose="020B0604020202020204" pitchFamily="34" charset="0"/>
              <a:buChar char="•"/>
            </a:pPr>
            <a:r>
              <a:rPr lang="en-US" sz="2000" b="0" i="0" u="none" strike="noStrike" dirty="0">
                <a:solidFill>
                  <a:srgbClr val="7182DC"/>
                </a:solidFill>
                <a:effectLst/>
                <a:latin typeface="Ubuntu"/>
                <a:hlinkClick r:id="rId2"/>
              </a:rPr>
              <a:t>Julia</a:t>
            </a:r>
            <a:r>
              <a:rPr lang="en-US" sz="2000" b="0" i="0" u="none" strike="noStrike" dirty="0">
                <a:solidFill>
                  <a:srgbClr val="2A2A2A"/>
                </a:solidFill>
                <a:effectLst/>
                <a:latin typeface="Ubuntu"/>
              </a:rPr>
              <a:t> is an open-source, multi-platform, high-level, high-performance programming language for technical computing.</a:t>
            </a:r>
          </a:p>
          <a:p>
            <a:pPr algn="just" fontAlgn="base"/>
            <a:endParaRPr lang="en-US" sz="2000" b="0" i="0" u="none" strike="noStrike" dirty="0">
              <a:solidFill>
                <a:srgbClr val="2A2A2A"/>
              </a:solidFill>
              <a:effectLst/>
              <a:latin typeface="Ubuntu"/>
            </a:endParaRPr>
          </a:p>
          <a:p>
            <a:pPr marL="285750" indent="-285750" algn="just" fontAlgn="base">
              <a:buFont typeface="Arial" panose="020B0604020202020204" pitchFamily="34" charset="0"/>
              <a:buChar char="•"/>
            </a:pPr>
            <a:r>
              <a:rPr lang="en-US" sz="2000" b="0" i="0" u="none" strike="noStrike" dirty="0">
                <a:solidFill>
                  <a:srgbClr val="2A2A2A"/>
                </a:solidFill>
                <a:effectLst/>
                <a:latin typeface="Ubuntu"/>
              </a:rPr>
              <a:t>Julia has an </a:t>
            </a:r>
            <a:r>
              <a:rPr lang="en-US" sz="2000" b="0" i="0" u="none" strike="noStrike" dirty="0">
                <a:solidFill>
                  <a:srgbClr val="9E7ABE"/>
                </a:solidFill>
                <a:effectLst/>
                <a:latin typeface="Ubuntu"/>
                <a:hlinkClick r:id="rId3"/>
              </a:rPr>
              <a:t>LLVM</a:t>
            </a:r>
            <a:r>
              <a:rPr lang="en-US" sz="2000" b="0" i="0" u="none" strike="noStrike" dirty="0">
                <a:solidFill>
                  <a:srgbClr val="2A2A2A"/>
                </a:solidFill>
                <a:effectLst/>
                <a:latin typeface="Ubuntu"/>
              </a:rPr>
              <a:t>-based </a:t>
            </a:r>
            <a:r>
              <a:rPr lang="en-US" sz="2000" b="0" i="0" u="none" strike="noStrike" dirty="0">
                <a:solidFill>
                  <a:srgbClr val="9E7ABE"/>
                </a:solidFill>
                <a:effectLst/>
                <a:latin typeface="Ubuntu"/>
                <a:hlinkClick r:id="rId3"/>
              </a:rPr>
              <a:t>JIT</a:t>
            </a:r>
            <a:r>
              <a:rPr lang="en-US" sz="2000" b="0" i="0" u="none" strike="noStrike" dirty="0">
                <a:solidFill>
                  <a:srgbClr val="2A2A2A"/>
                </a:solidFill>
                <a:effectLst/>
                <a:latin typeface="Ubuntu"/>
              </a:rPr>
              <a:t> compiler that allows it to match the performance of languages such as C and FORTRAN without the hassle of low-level code. Because the code is compiled on the fly you can run (bits of) code in a shell or </a:t>
            </a:r>
            <a:r>
              <a:rPr lang="en-US" sz="2000" b="0" i="0" u="none" strike="noStrike" dirty="0">
                <a:solidFill>
                  <a:srgbClr val="9E7ABE"/>
                </a:solidFill>
                <a:effectLst/>
                <a:latin typeface="Ubuntu"/>
                <a:hlinkClick r:id="rId3"/>
              </a:rPr>
              <a:t>REPL </a:t>
            </a:r>
            <a:r>
              <a:rPr lang="en-US" sz="2000" b="0" i="0" u="none" strike="noStrike" dirty="0">
                <a:solidFill>
                  <a:srgbClr val="2A2A2A"/>
                </a:solidFill>
                <a:effectLst/>
                <a:latin typeface="Ubuntu"/>
              </a:rPr>
              <a:t>, which is part of the recommended </a:t>
            </a:r>
            <a:r>
              <a:rPr lang="en-US" sz="2000" b="0" i="0" u="none" strike="noStrike" dirty="0">
                <a:solidFill>
                  <a:srgbClr val="7182DC"/>
                </a:solidFill>
                <a:effectLst/>
                <a:latin typeface="Ubuntu"/>
                <a:hlinkClick r:id="rId4"/>
              </a:rPr>
              <a:t>workflow</a:t>
            </a:r>
            <a:r>
              <a:rPr lang="en-US" sz="2000" b="0" i="0" u="none" strike="noStrike" dirty="0">
                <a:solidFill>
                  <a:srgbClr val="2A2A2A"/>
                </a:solidFill>
                <a:effectLst/>
                <a:latin typeface="Ubuntu"/>
              </a:rPr>
              <a:t> .</a:t>
            </a:r>
          </a:p>
          <a:p>
            <a:pPr algn="just" fontAlgn="base"/>
            <a:endParaRPr lang="en-US" sz="2000" b="0" i="0" u="none" strike="noStrike" dirty="0">
              <a:solidFill>
                <a:srgbClr val="2A2A2A"/>
              </a:solidFill>
              <a:effectLst/>
              <a:latin typeface="Ubuntu"/>
            </a:endParaRPr>
          </a:p>
          <a:p>
            <a:pPr marL="285750" indent="-285750" algn="just" fontAlgn="base">
              <a:buFont typeface="Arial" panose="020B0604020202020204" pitchFamily="34" charset="0"/>
              <a:buChar char="•"/>
            </a:pPr>
            <a:r>
              <a:rPr lang="en-US" sz="2000" b="0" i="0" u="none" strike="noStrike" dirty="0">
                <a:solidFill>
                  <a:srgbClr val="2A2A2A"/>
                </a:solidFill>
                <a:effectLst/>
                <a:latin typeface="Ubuntu"/>
              </a:rPr>
              <a:t>Julia is dynamically typed, provides </a:t>
            </a:r>
            <a:r>
              <a:rPr lang="en-US" sz="2000" b="0" i="0" u="none" strike="noStrike" dirty="0">
                <a:solidFill>
                  <a:srgbClr val="9E7ABE"/>
                </a:solidFill>
                <a:effectLst/>
                <a:latin typeface="Ubuntu"/>
                <a:hlinkClick r:id="rId3"/>
              </a:rPr>
              <a:t>multiple dispatch </a:t>
            </a:r>
            <a:r>
              <a:rPr lang="en-US" sz="2000" b="0" i="0" u="none" strike="noStrike" dirty="0">
                <a:solidFill>
                  <a:srgbClr val="2A2A2A"/>
                </a:solidFill>
                <a:effectLst/>
                <a:latin typeface="Ubuntu"/>
              </a:rPr>
              <a:t>, and is designed for parallelism and distributed computation.</a:t>
            </a:r>
          </a:p>
          <a:p>
            <a:pPr marL="285750" indent="-285750" algn="just" fontAlgn="base">
              <a:buFont typeface="Arial" panose="020B0604020202020204" pitchFamily="34" charset="0"/>
              <a:buChar char="•"/>
            </a:pPr>
            <a:endParaRPr lang="en-US" sz="2000" b="0" i="0" u="none" strike="noStrike" dirty="0">
              <a:solidFill>
                <a:srgbClr val="2A2A2A"/>
              </a:solidFill>
              <a:effectLst/>
              <a:latin typeface="Ubuntu"/>
            </a:endParaRPr>
          </a:p>
          <a:p>
            <a:pPr marL="285750" indent="-285750" algn="just" fontAlgn="base">
              <a:buFont typeface="Arial" panose="020B0604020202020204" pitchFamily="34" charset="0"/>
              <a:buChar char="•"/>
            </a:pPr>
            <a:r>
              <a:rPr lang="en-US" sz="2000" b="0" i="0" u="none" strike="noStrike" dirty="0">
                <a:solidFill>
                  <a:srgbClr val="2A2A2A"/>
                </a:solidFill>
                <a:effectLst/>
                <a:latin typeface="Ubuntu"/>
              </a:rPr>
              <a:t>Julia has a built-in package manager.</a:t>
            </a:r>
          </a:p>
          <a:p>
            <a:pPr marL="285750" indent="-285750" algn="just" fontAlgn="base">
              <a:buFont typeface="Arial" panose="020B0604020202020204" pitchFamily="34" charset="0"/>
              <a:buChar char="•"/>
            </a:pPr>
            <a:endParaRPr lang="en-US" sz="2000" b="0" i="0" u="none" strike="noStrike" dirty="0">
              <a:solidFill>
                <a:srgbClr val="2A2A2A"/>
              </a:solidFill>
              <a:effectLst/>
              <a:latin typeface="Ubuntu"/>
            </a:endParaRPr>
          </a:p>
          <a:p>
            <a:pPr marL="285750" indent="-285750" algn="just" fontAlgn="base">
              <a:buFont typeface="Arial" panose="020B0604020202020204" pitchFamily="34" charset="0"/>
              <a:buChar char="•"/>
            </a:pPr>
            <a:r>
              <a:rPr lang="en-US" sz="2000" b="0" i="0" u="none" strike="noStrike" dirty="0">
                <a:solidFill>
                  <a:srgbClr val="2A2A2A"/>
                </a:solidFill>
                <a:effectLst/>
                <a:latin typeface="Ubuntu"/>
              </a:rPr>
              <a:t>Julia has many built-in mathematical functions, including special functions (e.g. Gamma), and supports complex numbers right out of the box.</a:t>
            </a:r>
          </a:p>
          <a:p>
            <a:pPr marL="285750" indent="-285750" algn="just" fontAlgn="base">
              <a:buFont typeface="Arial" panose="020B0604020202020204" pitchFamily="34" charset="0"/>
              <a:buChar char="•"/>
            </a:pPr>
            <a:endParaRPr lang="en-US" sz="2000" b="0" i="0" u="none" strike="noStrike" dirty="0">
              <a:solidFill>
                <a:srgbClr val="2A2A2A"/>
              </a:solidFill>
              <a:effectLst/>
              <a:latin typeface="Ubuntu"/>
            </a:endParaRPr>
          </a:p>
          <a:p>
            <a:pPr marL="285750" indent="-285750" algn="just" fontAlgn="base">
              <a:buFont typeface="Arial" panose="020B0604020202020204" pitchFamily="34" charset="0"/>
              <a:buChar char="•"/>
            </a:pPr>
            <a:r>
              <a:rPr lang="en-US" sz="2000" b="0" i="0" u="none" strike="noStrike" dirty="0">
                <a:solidFill>
                  <a:srgbClr val="2A2A2A"/>
                </a:solidFill>
                <a:effectLst/>
                <a:latin typeface="Ubuntu"/>
              </a:rPr>
              <a:t>Julia allows you to generate code automagically thanks to Lisp-inspired macros.</a:t>
            </a:r>
          </a:p>
          <a:p>
            <a:pPr marL="285750" indent="-285750" algn="just" fontAlgn="base">
              <a:buFont typeface="Arial" panose="020B0604020202020204" pitchFamily="34" charset="0"/>
              <a:buChar char="•"/>
            </a:pPr>
            <a:endParaRPr lang="en-US" sz="2000" b="0" i="0" u="none" strike="noStrike" dirty="0">
              <a:solidFill>
                <a:srgbClr val="2A2A2A"/>
              </a:solidFill>
              <a:effectLst/>
              <a:latin typeface="Ubuntu"/>
            </a:endParaRPr>
          </a:p>
          <a:p>
            <a:pPr marL="285750" indent="-285750" algn="just" fontAlgn="base">
              <a:buFont typeface="Arial" panose="020B0604020202020204" pitchFamily="34" charset="0"/>
              <a:buChar char="•"/>
            </a:pPr>
            <a:r>
              <a:rPr lang="en-US" sz="2000" b="0" i="0" u="none" strike="noStrike" dirty="0">
                <a:solidFill>
                  <a:srgbClr val="2A2A2A"/>
                </a:solidFill>
                <a:effectLst/>
                <a:latin typeface="Ubuntu"/>
              </a:rPr>
              <a:t>Julia was born in 2012.</a:t>
            </a:r>
          </a:p>
        </p:txBody>
      </p:sp>
      <p:sp>
        <p:nvSpPr>
          <p:cNvPr id="4" name="Rectangle 3">
            <a:extLst>
              <a:ext uri="{FF2B5EF4-FFF2-40B4-BE49-F238E27FC236}">
                <a16:creationId xmlns:a16="http://schemas.microsoft.com/office/drawing/2014/main" id="{8C699454-955F-4348-80B5-3EBAB8C14239}"/>
              </a:ext>
            </a:extLst>
          </p:cNvPr>
          <p:cNvSpPr/>
          <p:nvPr/>
        </p:nvSpPr>
        <p:spPr>
          <a:xfrm>
            <a:off x="621168" y="414506"/>
            <a:ext cx="1324401" cy="369332"/>
          </a:xfrm>
          <a:prstGeom prst="rect">
            <a:avLst/>
          </a:prstGeom>
        </p:spPr>
        <p:txBody>
          <a:bodyPr wrap="none">
            <a:spAutoFit/>
          </a:bodyPr>
          <a:lstStyle/>
          <a:p>
            <a:pPr algn="r" fontAlgn="ctr"/>
            <a:r>
              <a:rPr lang="en-IN" b="1" i="0" u="none" strike="noStrike" dirty="0">
                <a:solidFill>
                  <a:srgbClr val="FF0000"/>
                </a:solidFill>
                <a:effectLst/>
                <a:latin typeface="Consolas" panose="020B0609020204030204" pitchFamily="49" charset="0"/>
              </a:rPr>
              <a:t>What is…?</a:t>
            </a:r>
          </a:p>
        </p:txBody>
      </p:sp>
    </p:spTree>
    <p:extLst>
      <p:ext uri="{BB962C8B-B14F-4D97-AF65-F5344CB8AC3E}">
        <p14:creationId xmlns:p14="http://schemas.microsoft.com/office/powerpoint/2010/main" val="888465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22603C-4955-4394-9869-50B2A10385AC}"/>
              </a:ext>
            </a:extLst>
          </p:cNvPr>
          <p:cNvPicPr>
            <a:picLocks noChangeAspect="1"/>
          </p:cNvPicPr>
          <p:nvPr/>
        </p:nvPicPr>
        <p:blipFill>
          <a:blip r:embed="rId2"/>
          <a:stretch>
            <a:fillRect/>
          </a:stretch>
        </p:blipFill>
        <p:spPr>
          <a:xfrm>
            <a:off x="0" y="248336"/>
            <a:ext cx="12192000" cy="6361328"/>
          </a:xfrm>
          <a:prstGeom prst="rect">
            <a:avLst/>
          </a:prstGeom>
        </p:spPr>
      </p:pic>
    </p:spTree>
    <p:extLst>
      <p:ext uri="{BB962C8B-B14F-4D97-AF65-F5344CB8AC3E}">
        <p14:creationId xmlns:p14="http://schemas.microsoft.com/office/powerpoint/2010/main" val="11662830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TotalTime>
  <Words>1006</Words>
  <Application>Microsoft Office PowerPoint</Application>
  <PresentationFormat>Widescreen</PresentationFormat>
  <Paragraphs>52</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-apple-system</vt:lpstr>
      <vt:lpstr>Arial</vt:lpstr>
      <vt:lpstr>Calibri</vt:lpstr>
      <vt:lpstr>Calibri Light</vt:lpstr>
      <vt:lpstr>Consolas</vt:lpstr>
      <vt:lpstr>Roboto</vt:lpstr>
      <vt:lpstr>Ubuntu</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Priya Agrawal</dc:creator>
  <cp:lastModifiedBy>Priya Agrawal</cp:lastModifiedBy>
  <cp:revision>8</cp:revision>
  <dcterms:created xsi:type="dcterms:W3CDTF">2020-07-02T11:58:45Z</dcterms:created>
  <dcterms:modified xsi:type="dcterms:W3CDTF">2020-07-06T07:14:39Z</dcterms:modified>
</cp:coreProperties>
</file>